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3">
  <p:sldMasterIdLst>
    <p:sldMasterId id="2147483648" r:id="rId1"/>
  </p:sldMasterIdLst>
  <p:notesMasterIdLst>
    <p:notesMasterId r:id="rId28"/>
  </p:notesMasterIdLst>
  <p:handoutMasterIdLst>
    <p:handoutMasterId r:id="rId29"/>
  </p:handoutMasterIdLst>
  <p:sldIdLst>
    <p:sldId id="256" r:id="rId2"/>
    <p:sldId id="264" r:id="rId3"/>
    <p:sldId id="262" r:id="rId4"/>
    <p:sldId id="267" r:id="rId5"/>
    <p:sldId id="296" r:id="rId6"/>
    <p:sldId id="298" r:id="rId7"/>
    <p:sldId id="295" r:id="rId8"/>
    <p:sldId id="297" r:id="rId9"/>
    <p:sldId id="301" r:id="rId10"/>
    <p:sldId id="302" r:id="rId11"/>
    <p:sldId id="304" r:id="rId12"/>
    <p:sldId id="305" r:id="rId13"/>
    <p:sldId id="306" r:id="rId14"/>
    <p:sldId id="307" r:id="rId15"/>
    <p:sldId id="321" r:id="rId16"/>
    <p:sldId id="308" r:id="rId17"/>
    <p:sldId id="320" r:id="rId18"/>
    <p:sldId id="259" r:id="rId19"/>
    <p:sldId id="315" r:id="rId20"/>
    <p:sldId id="322" r:id="rId21"/>
    <p:sldId id="318" r:id="rId22"/>
    <p:sldId id="258" r:id="rId23"/>
    <p:sldId id="312" r:id="rId24"/>
    <p:sldId id="313" r:id="rId25"/>
    <p:sldId id="311" r:id="rId26"/>
    <p:sldId id="27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29B"/>
    <a:srgbClr val="CB48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65" autoAdjust="0"/>
    <p:restoredTop sz="94674"/>
  </p:normalViewPr>
  <p:slideViewPr>
    <p:cSldViewPr snapToGrid="0" snapToObjects="1">
      <p:cViewPr varScale="1">
        <p:scale>
          <a:sx n="91" d="100"/>
          <a:sy n="91" d="100"/>
        </p:scale>
        <p:origin x="748" y="48"/>
      </p:cViewPr>
      <p:guideLst/>
    </p:cSldViewPr>
  </p:slideViewPr>
  <p:outlineViewPr>
    <p:cViewPr>
      <p:scale>
        <a:sx n="33" d="100"/>
        <a:sy n="33" d="100"/>
      </p:scale>
      <p:origin x="0" y="-640"/>
    </p:cViewPr>
  </p:outlineViewPr>
  <p:notesTextViewPr>
    <p:cViewPr>
      <p:scale>
        <a:sx n="1" d="1"/>
        <a:sy n="1" d="1"/>
      </p:scale>
      <p:origin x="0" y="0"/>
    </p:cViewPr>
  </p:notesTextViewPr>
  <p:notesViewPr>
    <p:cSldViewPr snapToGrid="0" snapToObjects="1">
      <p:cViewPr varScale="1">
        <p:scale>
          <a:sx n="73" d="100"/>
          <a:sy n="73" d="100"/>
        </p:scale>
        <p:origin x="3424" y="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0FC7A9-1CE7-4D1D-AA6A-EA79C5D0E78F}" type="doc">
      <dgm:prSet loTypeId="urn:microsoft.com/office/officeart/2018/2/layout/IconCircleList" loCatId="icon" qsTypeId="urn:microsoft.com/office/officeart/2005/8/quickstyle/simple5" qsCatId="simple" csTypeId="urn:microsoft.com/office/officeart/2005/8/colors/accent2_2" csCatId="accent2" phldr="1"/>
      <dgm:spPr/>
      <dgm:t>
        <a:bodyPr/>
        <a:lstStyle/>
        <a:p>
          <a:endParaRPr lang="en-US"/>
        </a:p>
      </dgm:t>
    </dgm:pt>
    <dgm:pt modelId="{A3208DFA-2217-4D96-8934-302246339CB5}">
      <dgm:prSet phldrT="[Text]"/>
      <dgm:spPr/>
      <dgm:t>
        <a:bodyPr/>
        <a:lstStyle/>
        <a:p>
          <a:pPr>
            <a:lnSpc>
              <a:spcPct val="100000"/>
            </a:lnSpc>
          </a:pPr>
          <a:r>
            <a:rPr lang="en-US" dirty="0">
              <a:latin typeface="Times New Roman" panose="02020603050405020304" pitchFamily="18" charset="0"/>
              <a:cs typeface="Times New Roman" panose="02020603050405020304" pitchFamily="18" charset="0"/>
            </a:rPr>
            <a:t>1. Introduction</a:t>
          </a:r>
        </a:p>
      </dgm:t>
    </dgm:pt>
    <dgm:pt modelId="{32C8986D-4EFE-4A53-BCAE-F22F4B9B0D7E}" type="parTrans" cxnId="{9071B56D-7824-48A1-A103-BE88023DDCDC}">
      <dgm:prSet/>
      <dgm:spPr/>
      <dgm:t>
        <a:bodyPr/>
        <a:lstStyle/>
        <a:p>
          <a:endParaRPr lang="en-US"/>
        </a:p>
      </dgm:t>
    </dgm:pt>
    <dgm:pt modelId="{2FB08B18-09CC-4615-96A1-53F205A5BE83}" type="sibTrans" cxnId="{9071B56D-7824-48A1-A103-BE88023DDCDC}">
      <dgm:prSet/>
      <dgm:spPr/>
      <dgm:t>
        <a:bodyPr/>
        <a:lstStyle/>
        <a:p>
          <a:pPr>
            <a:lnSpc>
              <a:spcPct val="100000"/>
            </a:lnSpc>
          </a:pPr>
          <a:endParaRPr lang="en-US"/>
        </a:p>
      </dgm:t>
    </dgm:pt>
    <dgm:pt modelId="{563C1AE6-AFA0-4176-9AAC-922F89C86F55}">
      <dgm:prSet/>
      <dgm:spPr/>
      <dgm:t>
        <a:bodyPr/>
        <a:lstStyle/>
        <a:p>
          <a:pPr>
            <a:lnSpc>
              <a:spcPct val="100000"/>
            </a:lnSpc>
          </a:pPr>
          <a:r>
            <a:rPr lang="en-US" dirty="0">
              <a:latin typeface="Times New Roman" panose="02020603050405020304" pitchFamily="18" charset="0"/>
              <a:cs typeface="Times New Roman" panose="02020603050405020304" pitchFamily="18" charset="0"/>
            </a:rPr>
            <a:t>2. Method </a:t>
          </a:r>
        </a:p>
      </dgm:t>
    </dgm:pt>
    <dgm:pt modelId="{51537C1B-28A7-4F61-93E3-D515DC89B443}" type="parTrans" cxnId="{FAB97E69-D156-4267-912A-FFCA20FD858E}">
      <dgm:prSet/>
      <dgm:spPr/>
      <dgm:t>
        <a:bodyPr/>
        <a:lstStyle/>
        <a:p>
          <a:endParaRPr lang="en-US"/>
        </a:p>
      </dgm:t>
    </dgm:pt>
    <dgm:pt modelId="{C7377FEC-0D5E-479F-9129-CFB70A581536}" type="sibTrans" cxnId="{FAB97E69-D156-4267-912A-FFCA20FD858E}">
      <dgm:prSet/>
      <dgm:spPr/>
      <dgm:t>
        <a:bodyPr/>
        <a:lstStyle/>
        <a:p>
          <a:pPr>
            <a:lnSpc>
              <a:spcPct val="100000"/>
            </a:lnSpc>
          </a:pPr>
          <a:endParaRPr lang="en-US"/>
        </a:p>
      </dgm:t>
    </dgm:pt>
    <dgm:pt modelId="{6748CFE0-C95D-4263-9777-AE902BE1097D}">
      <dgm:prSet/>
      <dgm:spPr/>
      <dgm:t>
        <a:bodyPr/>
        <a:lstStyle/>
        <a:p>
          <a:pPr marL="341313" indent="0">
            <a:lnSpc>
              <a:spcPct val="100000"/>
            </a:lnSpc>
          </a:pPr>
          <a:r>
            <a:rPr lang="en-US" dirty="0">
              <a:latin typeface="Times New Roman" panose="02020603050405020304" pitchFamily="18" charset="0"/>
              <a:cs typeface="Times New Roman" panose="02020603050405020304" pitchFamily="18" charset="0"/>
            </a:rPr>
            <a:t>4. Result</a:t>
          </a:r>
          <a:r>
            <a:rPr lang="en-US" dirty="0"/>
            <a:t> </a:t>
          </a:r>
        </a:p>
      </dgm:t>
    </dgm:pt>
    <dgm:pt modelId="{7B57BF44-4E33-48BD-93E7-ED7B3A7CAFFB}" type="parTrans" cxnId="{F06F91CE-D493-4509-B958-197AFDE9C1A6}">
      <dgm:prSet/>
      <dgm:spPr/>
      <dgm:t>
        <a:bodyPr/>
        <a:lstStyle/>
        <a:p>
          <a:endParaRPr lang="en-US"/>
        </a:p>
      </dgm:t>
    </dgm:pt>
    <dgm:pt modelId="{1AEF2E84-00A6-4ACE-B9E1-28C8347AD3FE}" type="sibTrans" cxnId="{F06F91CE-D493-4509-B958-197AFDE9C1A6}">
      <dgm:prSet/>
      <dgm:spPr/>
      <dgm:t>
        <a:bodyPr/>
        <a:lstStyle/>
        <a:p>
          <a:pPr>
            <a:lnSpc>
              <a:spcPct val="100000"/>
            </a:lnSpc>
          </a:pPr>
          <a:endParaRPr lang="en-US"/>
        </a:p>
      </dgm:t>
    </dgm:pt>
    <dgm:pt modelId="{451D7DE9-EF89-4681-8992-BA63F03B102E}">
      <dgm:prSet/>
      <dgm:spPr/>
      <dgm:t>
        <a:bodyPr/>
        <a:lstStyle/>
        <a:p>
          <a:pPr>
            <a:lnSpc>
              <a:spcPct val="100000"/>
            </a:lnSpc>
          </a:pPr>
          <a:r>
            <a:rPr lang="en-US" dirty="0">
              <a:latin typeface="Times New Roman" panose="02020603050405020304" pitchFamily="18" charset="0"/>
              <a:cs typeface="Times New Roman" panose="02020603050405020304" pitchFamily="18" charset="0"/>
            </a:rPr>
            <a:t>5. Discussion</a:t>
          </a:r>
        </a:p>
      </dgm:t>
    </dgm:pt>
    <dgm:pt modelId="{575361AC-B19E-4CBC-BDC9-64D548A73476}" type="parTrans" cxnId="{B568C1B3-3340-421E-B7C8-557AC6D1BD38}">
      <dgm:prSet/>
      <dgm:spPr/>
      <dgm:t>
        <a:bodyPr/>
        <a:lstStyle/>
        <a:p>
          <a:endParaRPr lang="en-US"/>
        </a:p>
      </dgm:t>
    </dgm:pt>
    <dgm:pt modelId="{7FF107F9-51DF-4EC5-BFE7-D94CDB1E51E7}" type="sibTrans" cxnId="{B568C1B3-3340-421E-B7C8-557AC6D1BD38}">
      <dgm:prSet/>
      <dgm:spPr/>
      <dgm:t>
        <a:bodyPr/>
        <a:lstStyle/>
        <a:p>
          <a:pPr>
            <a:lnSpc>
              <a:spcPct val="100000"/>
            </a:lnSpc>
          </a:pPr>
          <a:endParaRPr lang="en-US"/>
        </a:p>
      </dgm:t>
    </dgm:pt>
    <dgm:pt modelId="{EE7BDA3A-0CE4-4967-8DFF-D58930CA184C}">
      <dgm:prSet/>
      <dgm:spPr/>
      <dgm:t>
        <a:bodyPr/>
        <a:lstStyle/>
        <a:p>
          <a:pPr>
            <a:lnSpc>
              <a:spcPct val="100000"/>
            </a:lnSpc>
          </a:pPr>
          <a:r>
            <a:rPr lang="en-US" dirty="0">
              <a:latin typeface="Times New Roman" panose="02020603050405020304" pitchFamily="18" charset="0"/>
              <a:cs typeface="Times New Roman" panose="02020603050405020304" pitchFamily="18" charset="0"/>
            </a:rPr>
            <a:t>3. Example         </a:t>
          </a:r>
        </a:p>
      </dgm:t>
    </dgm:pt>
    <dgm:pt modelId="{EACB4C3E-368B-4044-9692-7404AE5C9D78}" type="parTrans" cxnId="{4EE5299D-DC26-4B23-91BD-B4166E092A0A}">
      <dgm:prSet/>
      <dgm:spPr/>
      <dgm:t>
        <a:bodyPr/>
        <a:lstStyle/>
        <a:p>
          <a:endParaRPr lang="en-US"/>
        </a:p>
      </dgm:t>
    </dgm:pt>
    <dgm:pt modelId="{1E21A505-A896-4DF3-8FFD-CCC7E7F6B952}" type="sibTrans" cxnId="{4EE5299D-DC26-4B23-91BD-B4166E092A0A}">
      <dgm:prSet/>
      <dgm:spPr/>
      <dgm:t>
        <a:bodyPr/>
        <a:lstStyle/>
        <a:p>
          <a:pPr>
            <a:lnSpc>
              <a:spcPct val="100000"/>
            </a:lnSpc>
          </a:pPr>
          <a:endParaRPr lang="en-US"/>
        </a:p>
      </dgm:t>
    </dgm:pt>
    <dgm:pt modelId="{E864298A-1347-4EEC-A4E3-F814195D2D44}" type="pres">
      <dgm:prSet presAssocID="{DC0FC7A9-1CE7-4D1D-AA6A-EA79C5D0E78F}" presName="root" presStyleCnt="0">
        <dgm:presLayoutVars>
          <dgm:dir/>
          <dgm:resizeHandles val="exact"/>
        </dgm:presLayoutVars>
      </dgm:prSet>
      <dgm:spPr/>
    </dgm:pt>
    <dgm:pt modelId="{A6C5C441-8334-43B2-8FDB-15E842521561}" type="pres">
      <dgm:prSet presAssocID="{DC0FC7A9-1CE7-4D1D-AA6A-EA79C5D0E78F}" presName="container" presStyleCnt="0">
        <dgm:presLayoutVars>
          <dgm:dir/>
          <dgm:resizeHandles val="exact"/>
        </dgm:presLayoutVars>
      </dgm:prSet>
      <dgm:spPr/>
    </dgm:pt>
    <dgm:pt modelId="{25249187-713E-4766-99F0-0365B784E7EC}" type="pres">
      <dgm:prSet presAssocID="{A3208DFA-2217-4D96-8934-302246339CB5}" presName="compNode" presStyleCnt="0"/>
      <dgm:spPr/>
    </dgm:pt>
    <dgm:pt modelId="{F9E7A466-38C7-4F8F-BEEA-BC47A176470C}" type="pres">
      <dgm:prSet presAssocID="{A3208DFA-2217-4D96-8934-302246339CB5}" presName="iconBgRect" presStyleLbl="bgShp" presStyleIdx="0" presStyleCnt="5"/>
      <dgm:spPr/>
    </dgm:pt>
    <dgm:pt modelId="{9455C794-19AE-47DC-9D9E-B64994652BC5}" type="pres">
      <dgm:prSet presAssocID="{A3208DFA-2217-4D96-8934-302246339CB5}"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Open book"/>
        </a:ext>
      </dgm:extLst>
    </dgm:pt>
    <dgm:pt modelId="{DB1ADDAA-A807-4D9F-A6F4-E9AF1B37C203}" type="pres">
      <dgm:prSet presAssocID="{A3208DFA-2217-4D96-8934-302246339CB5}" presName="spaceRect" presStyleCnt="0"/>
      <dgm:spPr/>
    </dgm:pt>
    <dgm:pt modelId="{4544A012-068A-4433-86F4-72F9D7E0A3FF}" type="pres">
      <dgm:prSet presAssocID="{A3208DFA-2217-4D96-8934-302246339CB5}" presName="textRect" presStyleLbl="revTx" presStyleIdx="0" presStyleCnt="5" custScaleX="121033" custLinFactNeighborX="5492" custLinFactNeighborY="2589">
        <dgm:presLayoutVars>
          <dgm:chMax val="1"/>
          <dgm:chPref val="1"/>
        </dgm:presLayoutVars>
      </dgm:prSet>
      <dgm:spPr/>
    </dgm:pt>
    <dgm:pt modelId="{4EEFFA8E-3A57-45E3-8C37-8D3CE61E7381}" type="pres">
      <dgm:prSet presAssocID="{2FB08B18-09CC-4615-96A1-53F205A5BE83}" presName="sibTrans" presStyleLbl="sibTrans2D1" presStyleIdx="0" presStyleCnt="0"/>
      <dgm:spPr/>
    </dgm:pt>
    <dgm:pt modelId="{630F3EB7-F8C3-4BC6-B6A4-5758B121166F}" type="pres">
      <dgm:prSet presAssocID="{563C1AE6-AFA0-4176-9AAC-922F89C86F55}" presName="compNode" presStyleCnt="0"/>
      <dgm:spPr/>
    </dgm:pt>
    <dgm:pt modelId="{D2A11CFE-2571-4667-BD6B-1FB91356F2BC}" type="pres">
      <dgm:prSet presAssocID="{563C1AE6-AFA0-4176-9AAC-922F89C86F55}" presName="iconBgRect" presStyleLbl="bgShp" presStyleIdx="1" presStyleCnt="5" custLinFactNeighborX="-678" custLinFactNeighborY="2712"/>
      <dgm:spPr/>
    </dgm:pt>
    <dgm:pt modelId="{DE983BA6-AD00-4DE4-910E-FF42B47E217E}" type="pres">
      <dgm:prSet presAssocID="{563C1AE6-AFA0-4176-9AAC-922F89C86F5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Open Source"/>
        </a:ext>
      </dgm:extLst>
    </dgm:pt>
    <dgm:pt modelId="{014526EC-360C-4348-AE78-019DD1442A6B}" type="pres">
      <dgm:prSet presAssocID="{563C1AE6-AFA0-4176-9AAC-922F89C86F55}" presName="spaceRect" presStyleCnt="0"/>
      <dgm:spPr/>
    </dgm:pt>
    <dgm:pt modelId="{D629C761-B0CF-481A-B835-8BB7AA605EAF}" type="pres">
      <dgm:prSet presAssocID="{563C1AE6-AFA0-4176-9AAC-922F89C86F55}" presName="textRect" presStyleLbl="revTx" presStyleIdx="1" presStyleCnt="5">
        <dgm:presLayoutVars>
          <dgm:chMax val="1"/>
          <dgm:chPref val="1"/>
        </dgm:presLayoutVars>
      </dgm:prSet>
      <dgm:spPr/>
    </dgm:pt>
    <dgm:pt modelId="{6BF93DA5-754D-4833-A86E-D6547837FC10}" type="pres">
      <dgm:prSet presAssocID="{C7377FEC-0D5E-479F-9129-CFB70A581536}" presName="sibTrans" presStyleLbl="sibTrans2D1" presStyleIdx="0" presStyleCnt="0"/>
      <dgm:spPr/>
    </dgm:pt>
    <dgm:pt modelId="{054D54F9-88FE-46C7-8B91-CCD89BED736B}" type="pres">
      <dgm:prSet presAssocID="{EE7BDA3A-0CE4-4967-8DFF-D58930CA184C}" presName="compNode" presStyleCnt="0"/>
      <dgm:spPr/>
    </dgm:pt>
    <dgm:pt modelId="{9B88A795-A4C6-4FF7-9CAA-A1DAFA4BDA1F}" type="pres">
      <dgm:prSet presAssocID="{EE7BDA3A-0CE4-4967-8DFF-D58930CA184C}" presName="iconBgRect" presStyleLbl="bgShp" presStyleIdx="2" presStyleCnt="5"/>
      <dgm:spPr/>
    </dgm:pt>
    <dgm:pt modelId="{D95CEC5B-BBDF-4433-AF79-75986D5E2CC2}" type="pres">
      <dgm:prSet presAssocID="{EE7BDA3A-0CE4-4967-8DFF-D58930CA184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Decision chart"/>
        </a:ext>
      </dgm:extLst>
    </dgm:pt>
    <dgm:pt modelId="{75BCCD81-0903-4E55-BF97-FD956BC2EE74}" type="pres">
      <dgm:prSet presAssocID="{EE7BDA3A-0CE4-4967-8DFF-D58930CA184C}" presName="spaceRect" presStyleCnt="0"/>
      <dgm:spPr/>
    </dgm:pt>
    <dgm:pt modelId="{D12FDDE1-6C21-456F-82E5-5D65A82CD10F}" type="pres">
      <dgm:prSet presAssocID="{EE7BDA3A-0CE4-4967-8DFF-D58930CA184C}" presName="textRect" presStyleLbl="revTx" presStyleIdx="2" presStyleCnt="5">
        <dgm:presLayoutVars>
          <dgm:chMax val="1"/>
          <dgm:chPref val="1"/>
        </dgm:presLayoutVars>
      </dgm:prSet>
      <dgm:spPr/>
    </dgm:pt>
    <dgm:pt modelId="{563324E1-F0F3-48C8-99C9-F3EF2BFB7D2F}" type="pres">
      <dgm:prSet presAssocID="{1E21A505-A896-4DF3-8FFD-CCC7E7F6B952}" presName="sibTrans" presStyleLbl="sibTrans2D1" presStyleIdx="0" presStyleCnt="0"/>
      <dgm:spPr/>
    </dgm:pt>
    <dgm:pt modelId="{7E14D05E-7879-4A67-8A81-DEB97B7BD836}" type="pres">
      <dgm:prSet presAssocID="{6748CFE0-C95D-4263-9777-AE902BE1097D}" presName="compNode" presStyleCnt="0"/>
      <dgm:spPr/>
    </dgm:pt>
    <dgm:pt modelId="{C9B97367-E646-4606-98E1-32AF799D67E1}" type="pres">
      <dgm:prSet presAssocID="{6748CFE0-C95D-4263-9777-AE902BE1097D}" presName="iconBgRect" presStyleLbl="bgShp" presStyleIdx="3" presStyleCnt="5" custLinFactNeighborX="30144" custLinFactNeighborY="1884"/>
      <dgm:spPr/>
    </dgm:pt>
    <dgm:pt modelId="{E5F9561C-D102-49F4-B971-B21994582DC6}" type="pres">
      <dgm:prSet presAssocID="{6748CFE0-C95D-4263-9777-AE902BE1097D}" presName="iconRect" presStyleLbl="node1" presStyleIdx="3" presStyleCnt="5" custLinFactNeighborX="50347" custLinFactNeighborY="162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py"/>
        </a:ext>
      </dgm:extLst>
    </dgm:pt>
    <dgm:pt modelId="{79EF45C3-11A0-4C9B-A73B-7F98DD286D2D}" type="pres">
      <dgm:prSet presAssocID="{6748CFE0-C95D-4263-9777-AE902BE1097D}" presName="spaceRect" presStyleCnt="0"/>
      <dgm:spPr/>
    </dgm:pt>
    <dgm:pt modelId="{E8981835-894B-4A8C-8379-92C717EAD769}" type="pres">
      <dgm:prSet presAssocID="{6748CFE0-C95D-4263-9777-AE902BE1097D}" presName="textRect" presStyleLbl="revTx" presStyleIdx="3" presStyleCnt="5" custScaleX="127623" custLinFactNeighborX="11533" custLinFactNeighborY="1295">
        <dgm:presLayoutVars>
          <dgm:chMax val="1"/>
          <dgm:chPref val="1"/>
        </dgm:presLayoutVars>
      </dgm:prSet>
      <dgm:spPr/>
    </dgm:pt>
    <dgm:pt modelId="{72ADA3AC-0810-4E0B-940B-29C1B4234CCE}" type="pres">
      <dgm:prSet presAssocID="{1AEF2E84-00A6-4ACE-B9E1-28C8347AD3FE}" presName="sibTrans" presStyleLbl="sibTrans2D1" presStyleIdx="0" presStyleCnt="0"/>
      <dgm:spPr/>
    </dgm:pt>
    <dgm:pt modelId="{3CD46437-D41A-46C9-8553-7413E2EB1664}" type="pres">
      <dgm:prSet presAssocID="{451D7DE9-EF89-4681-8992-BA63F03B102E}" presName="compNode" presStyleCnt="0"/>
      <dgm:spPr/>
    </dgm:pt>
    <dgm:pt modelId="{71BA7E94-A43F-4846-AFD2-3E15182DF11D}" type="pres">
      <dgm:prSet presAssocID="{451D7DE9-EF89-4681-8992-BA63F03B102E}" presName="iconBgRect" presStyleLbl="bgShp" presStyleIdx="4" presStyleCnt="5"/>
      <dgm:spPr/>
    </dgm:pt>
    <dgm:pt modelId="{759376A1-7E07-48C0-A383-5FE57FA84827}" type="pres">
      <dgm:prSet presAssocID="{451D7DE9-EF89-4681-8992-BA63F03B102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omment"/>
        </a:ext>
      </dgm:extLst>
    </dgm:pt>
    <dgm:pt modelId="{789C5A90-42D8-49C4-ABA8-3A24308A7F1B}" type="pres">
      <dgm:prSet presAssocID="{451D7DE9-EF89-4681-8992-BA63F03B102E}" presName="spaceRect" presStyleCnt="0"/>
      <dgm:spPr/>
    </dgm:pt>
    <dgm:pt modelId="{30D9FBF7-5AA6-46E7-9F0F-CC0ADA36E9DE}" type="pres">
      <dgm:prSet presAssocID="{451D7DE9-EF89-4681-8992-BA63F03B102E}" presName="textRect" presStyleLbl="revTx" presStyleIdx="4" presStyleCnt="5">
        <dgm:presLayoutVars>
          <dgm:chMax val="1"/>
          <dgm:chPref val="1"/>
        </dgm:presLayoutVars>
      </dgm:prSet>
      <dgm:spPr/>
    </dgm:pt>
  </dgm:ptLst>
  <dgm:cxnLst>
    <dgm:cxn modelId="{9872A125-9730-4393-BB63-2EB38E94DCE4}" type="presOf" srcId="{A3208DFA-2217-4D96-8934-302246339CB5}" destId="{4544A012-068A-4433-86F4-72F9D7E0A3FF}" srcOrd="0" destOrd="0" presId="urn:microsoft.com/office/officeart/2018/2/layout/IconCircleList"/>
    <dgm:cxn modelId="{2C4C1B41-AA92-45AD-B99E-D358311C3E2D}" type="presOf" srcId="{C7377FEC-0D5E-479F-9129-CFB70A581536}" destId="{6BF93DA5-754D-4833-A86E-D6547837FC10}" srcOrd="0" destOrd="0" presId="urn:microsoft.com/office/officeart/2018/2/layout/IconCircleList"/>
    <dgm:cxn modelId="{FAB97E69-D156-4267-912A-FFCA20FD858E}" srcId="{DC0FC7A9-1CE7-4D1D-AA6A-EA79C5D0E78F}" destId="{563C1AE6-AFA0-4176-9AAC-922F89C86F55}" srcOrd="1" destOrd="0" parTransId="{51537C1B-28A7-4F61-93E3-D515DC89B443}" sibTransId="{C7377FEC-0D5E-479F-9129-CFB70A581536}"/>
    <dgm:cxn modelId="{9071B56D-7824-48A1-A103-BE88023DDCDC}" srcId="{DC0FC7A9-1CE7-4D1D-AA6A-EA79C5D0E78F}" destId="{A3208DFA-2217-4D96-8934-302246339CB5}" srcOrd="0" destOrd="0" parTransId="{32C8986D-4EFE-4A53-BCAE-F22F4B9B0D7E}" sibTransId="{2FB08B18-09CC-4615-96A1-53F205A5BE83}"/>
    <dgm:cxn modelId="{A4B1358E-6265-44FC-BFBA-3779D0C81B3B}" type="presOf" srcId="{6748CFE0-C95D-4263-9777-AE902BE1097D}" destId="{E8981835-894B-4A8C-8379-92C717EAD769}" srcOrd="0" destOrd="0" presId="urn:microsoft.com/office/officeart/2018/2/layout/IconCircleList"/>
    <dgm:cxn modelId="{92F82293-5722-42F0-B2AE-8F00F0A48ED4}" type="presOf" srcId="{563C1AE6-AFA0-4176-9AAC-922F89C86F55}" destId="{D629C761-B0CF-481A-B835-8BB7AA605EAF}" srcOrd="0" destOrd="0" presId="urn:microsoft.com/office/officeart/2018/2/layout/IconCircleList"/>
    <dgm:cxn modelId="{4EE5299D-DC26-4B23-91BD-B4166E092A0A}" srcId="{DC0FC7A9-1CE7-4D1D-AA6A-EA79C5D0E78F}" destId="{EE7BDA3A-0CE4-4967-8DFF-D58930CA184C}" srcOrd="2" destOrd="0" parTransId="{EACB4C3E-368B-4044-9692-7404AE5C9D78}" sibTransId="{1E21A505-A896-4DF3-8FFD-CCC7E7F6B952}"/>
    <dgm:cxn modelId="{81494AA2-3664-4636-ABAC-9515D4A38595}" type="presOf" srcId="{451D7DE9-EF89-4681-8992-BA63F03B102E}" destId="{30D9FBF7-5AA6-46E7-9F0F-CC0ADA36E9DE}" srcOrd="0" destOrd="0" presId="urn:microsoft.com/office/officeart/2018/2/layout/IconCircleList"/>
    <dgm:cxn modelId="{B568C1B3-3340-421E-B7C8-557AC6D1BD38}" srcId="{DC0FC7A9-1CE7-4D1D-AA6A-EA79C5D0E78F}" destId="{451D7DE9-EF89-4681-8992-BA63F03B102E}" srcOrd="4" destOrd="0" parTransId="{575361AC-B19E-4CBC-BDC9-64D548A73476}" sibTransId="{7FF107F9-51DF-4EC5-BFE7-D94CDB1E51E7}"/>
    <dgm:cxn modelId="{F9D997CD-7F5B-4D39-A058-DF138A73CB92}" type="presOf" srcId="{1AEF2E84-00A6-4ACE-B9E1-28C8347AD3FE}" destId="{72ADA3AC-0810-4E0B-940B-29C1B4234CCE}" srcOrd="0" destOrd="0" presId="urn:microsoft.com/office/officeart/2018/2/layout/IconCircleList"/>
    <dgm:cxn modelId="{F06F91CE-D493-4509-B958-197AFDE9C1A6}" srcId="{DC0FC7A9-1CE7-4D1D-AA6A-EA79C5D0E78F}" destId="{6748CFE0-C95D-4263-9777-AE902BE1097D}" srcOrd="3" destOrd="0" parTransId="{7B57BF44-4E33-48BD-93E7-ED7B3A7CAFFB}" sibTransId="{1AEF2E84-00A6-4ACE-B9E1-28C8347AD3FE}"/>
    <dgm:cxn modelId="{0E56C7D9-E319-4E37-AD7A-5782EA521A5E}" type="presOf" srcId="{1E21A505-A896-4DF3-8FFD-CCC7E7F6B952}" destId="{563324E1-F0F3-48C8-99C9-F3EF2BFB7D2F}" srcOrd="0" destOrd="0" presId="urn:microsoft.com/office/officeart/2018/2/layout/IconCircleList"/>
    <dgm:cxn modelId="{15DC7AEB-DBDF-4951-8507-05A659558C02}" type="presOf" srcId="{2FB08B18-09CC-4615-96A1-53F205A5BE83}" destId="{4EEFFA8E-3A57-45E3-8C37-8D3CE61E7381}" srcOrd="0" destOrd="0" presId="urn:microsoft.com/office/officeart/2018/2/layout/IconCircleList"/>
    <dgm:cxn modelId="{8400BCF2-87C2-462B-8A0E-B0AA353A1212}" type="presOf" srcId="{EE7BDA3A-0CE4-4967-8DFF-D58930CA184C}" destId="{D12FDDE1-6C21-456F-82E5-5D65A82CD10F}" srcOrd="0" destOrd="0" presId="urn:microsoft.com/office/officeart/2018/2/layout/IconCircleList"/>
    <dgm:cxn modelId="{6FE87DF7-B601-4F91-B27D-CA6ACCD58F05}" type="presOf" srcId="{DC0FC7A9-1CE7-4D1D-AA6A-EA79C5D0E78F}" destId="{E864298A-1347-4EEC-A4E3-F814195D2D44}" srcOrd="0" destOrd="0" presId="urn:microsoft.com/office/officeart/2018/2/layout/IconCircleList"/>
    <dgm:cxn modelId="{1368CE79-4FDB-4DF2-98A3-EAD928C28CBA}" type="presParOf" srcId="{E864298A-1347-4EEC-A4E3-F814195D2D44}" destId="{A6C5C441-8334-43B2-8FDB-15E842521561}" srcOrd="0" destOrd="0" presId="urn:microsoft.com/office/officeart/2018/2/layout/IconCircleList"/>
    <dgm:cxn modelId="{E0B4C94D-BC62-4908-9930-DC7ACAD2B176}" type="presParOf" srcId="{A6C5C441-8334-43B2-8FDB-15E842521561}" destId="{25249187-713E-4766-99F0-0365B784E7EC}" srcOrd="0" destOrd="0" presId="urn:microsoft.com/office/officeart/2018/2/layout/IconCircleList"/>
    <dgm:cxn modelId="{C92C9325-743F-4F7C-A696-B6BC8C762C64}" type="presParOf" srcId="{25249187-713E-4766-99F0-0365B784E7EC}" destId="{F9E7A466-38C7-4F8F-BEEA-BC47A176470C}" srcOrd="0" destOrd="0" presId="urn:microsoft.com/office/officeart/2018/2/layout/IconCircleList"/>
    <dgm:cxn modelId="{8DE42EF7-8230-4B2D-8525-330EB0002E39}" type="presParOf" srcId="{25249187-713E-4766-99F0-0365B784E7EC}" destId="{9455C794-19AE-47DC-9D9E-B64994652BC5}" srcOrd="1" destOrd="0" presId="urn:microsoft.com/office/officeart/2018/2/layout/IconCircleList"/>
    <dgm:cxn modelId="{19CA02C2-9C13-4B4D-97F6-3452A226CB68}" type="presParOf" srcId="{25249187-713E-4766-99F0-0365B784E7EC}" destId="{DB1ADDAA-A807-4D9F-A6F4-E9AF1B37C203}" srcOrd="2" destOrd="0" presId="urn:microsoft.com/office/officeart/2018/2/layout/IconCircleList"/>
    <dgm:cxn modelId="{1DC92859-0028-4306-A24E-211AC0A520DC}" type="presParOf" srcId="{25249187-713E-4766-99F0-0365B784E7EC}" destId="{4544A012-068A-4433-86F4-72F9D7E0A3FF}" srcOrd="3" destOrd="0" presId="urn:microsoft.com/office/officeart/2018/2/layout/IconCircleList"/>
    <dgm:cxn modelId="{300B4DE3-B8E5-439F-B4FC-1010E80EB0BE}" type="presParOf" srcId="{A6C5C441-8334-43B2-8FDB-15E842521561}" destId="{4EEFFA8E-3A57-45E3-8C37-8D3CE61E7381}" srcOrd="1" destOrd="0" presId="urn:microsoft.com/office/officeart/2018/2/layout/IconCircleList"/>
    <dgm:cxn modelId="{B3727286-F8D1-486F-93F3-53610E386423}" type="presParOf" srcId="{A6C5C441-8334-43B2-8FDB-15E842521561}" destId="{630F3EB7-F8C3-4BC6-B6A4-5758B121166F}" srcOrd="2" destOrd="0" presId="urn:microsoft.com/office/officeart/2018/2/layout/IconCircleList"/>
    <dgm:cxn modelId="{1414CBEB-55E5-4CD7-8FCD-6ECC39A0D073}" type="presParOf" srcId="{630F3EB7-F8C3-4BC6-B6A4-5758B121166F}" destId="{D2A11CFE-2571-4667-BD6B-1FB91356F2BC}" srcOrd="0" destOrd="0" presId="urn:microsoft.com/office/officeart/2018/2/layout/IconCircleList"/>
    <dgm:cxn modelId="{6C51F348-9CB6-41CF-88D6-8E7349101D6D}" type="presParOf" srcId="{630F3EB7-F8C3-4BC6-B6A4-5758B121166F}" destId="{DE983BA6-AD00-4DE4-910E-FF42B47E217E}" srcOrd="1" destOrd="0" presId="urn:microsoft.com/office/officeart/2018/2/layout/IconCircleList"/>
    <dgm:cxn modelId="{25FD816F-0017-406C-AC1D-162C998E082F}" type="presParOf" srcId="{630F3EB7-F8C3-4BC6-B6A4-5758B121166F}" destId="{014526EC-360C-4348-AE78-019DD1442A6B}" srcOrd="2" destOrd="0" presId="urn:microsoft.com/office/officeart/2018/2/layout/IconCircleList"/>
    <dgm:cxn modelId="{754EEA39-9BEA-48D7-A5E0-9D5025B91C3D}" type="presParOf" srcId="{630F3EB7-F8C3-4BC6-B6A4-5758B121166F}" destId="{D629C761-B0CF-481A-B835-8BB7AA605EAF}" srcOrd="3" destOrd="0" presId="urn:microsoft.com/office/officeart/2018/2/layout/IconCircleList"/>
    <dgm:cxn modelId="{57E6AA6A-3141-41A2-8D99-54B8EC72CF24}" type="presParOf" srcId="{A6C5C441-8334-43B2-8FDB-15E842521561}" destId="{6BF93DA5-754D-4833-A86E-D6547837FC10}" srcOrd="3" destOrd="0" presId="urn:microsoft.com/office/officeart/2018/2/layout/IconCircleList"/>
    <dgm:cxn modelId="{B61CDF77-C7A1-4E34-9DB8-51F898BAF435}" type="presParOf" srcId="{A6C5C441-8334-43B2-8FDB-15E842521561}" destId="{054D54F9-88FE-46C7-8B91-CCD89BED736B}" srcOrd="4" destOrd="0" presId="urn:microsoft.com/office/officeart/2018/2/layout/IconCircleList"/>
    <dgm:cxn modelId="{5364CF23-3402-43F0-BD90-E976FE5386D1}" type="presParOf" srcId="{054D54F9-88FE-46C7-8B91-CCD89BED736B}" destId="{9B88A795-A4C6-4FF7-9CAA-A1DAFA4BDA1F}" srcOrd="0" destOrd="0" presId="urn:microsoft.com/office/officeart/2018/2/layout/IconCircleList"/>
    <dgm:cxn modelId="{316DD7AF-0A74-45B0-8617-9610E094306B}" type="presParOf" srcId="{054D54F9-88FE-46C7-8B91-CCD89BED736B}" destId="{D95CEC5B-BBDF-4433-AF79-75986D5E2CC2}" srcOrd="1" destOrd="0" presId="urn:microsoft.com/office/officeart/2018/2/layout/IconCircleList"/>
    <dgm:cxn modelId="{C535CA0A-E571-441B-9894-D4BAFF2E2905}" type="presParOf" srcId="{054D54F9-88FE-46C7-8B91-CCD89BED736B}" destId="{75BCCD81-0903-4E55-BF97-FD956BC2EE74}" srcOrd="2" destOrd="0" presId="urn:microsoft.com/office/officeart/2018/2/layout/IconCircleList"/>
    <dgm:cxn modelId="{661B1ECC-F7FD-4B5F-A39B-2BC423AFD458}" type="presParOf" srcId="{054D54F9-88FE-46C7-8B91-CCD89BED736B}" destId="{D12FDDE1-6C21-456F-82E5-5D65A82CD10F}" srcOrd="3" destOrd="0" presId="urn:microsoft.com/office/officeart/2018/2/layout/IconCircleList"/>
    <dgm:cxn modelId="{95BA0A0B-9D65-4357-8ABA-3A63483B7EC5}" type="presParOf" srcId="{A6C5C441-8334-43B2-8FDB-15E842521561}" destId="{563324E1-F0F3-48C8-99C9-F3EF2BFB7D2F}" srcOrd="5" destOrd="0" presId="urn:microsoft.com/office/officeart/2018/2/layout/IconCircleList"/>
    <dgm:cxn modelId="{17688E52-0085-442B-A581-670F5D3D5ECE}" type="presParOf" srcId="{A6C5C441-8334-43B2-8FDB-15E842521561}" destId="{7E14D05E-7879-4A67-8A81-DEB97B7BD836}" srcOrd="6" destOrd="0" presId="urn:microsoft.com/office/officeart/2018/2/layout/IconCircleList"/>
    <dgm:cxn modelId="{817525D6-3737-43EF-9B2F-609C0FA6DD7D}" type="presParOf" srcId="{7E14D05E-7879-4A67-8A81-DEB97B7BD836}" destId="{C9B97367-E646-4606-98E1-32AF799D67E1}" srcOrd="0" destOrd="0" presId="urn:microsoft.com/office/officeart/2018/2/layout/IconCircleList"/>
    <dgm:cxn modelId="{1D96C30A-D133-48E7-B754-0299D78CEFA6}" type="presParOf" srcId="{7E14D05E-7879-4A67-8A81-DEB97B7BD836}" destId="{E5F9561C-D102-49F4-B971-B21994582DC6}" srcOrd="1" destOrd="0" presId="urn:microsoft.com/office/officeart/2018/2/layout/IconCircleList"/>
    <dgm:cxn modelId="{A2BCC0C8-CD9A-4108-967F-6F047645C472}" type="presParOf" srcId="{7E14D05E-7879-4A67-8A81-DEB97B7BD836}" destId="{79EF45C3-11A0-4C9B-A73B-7F98DD286D2D}" srcOrd="2" destOrd="0" presId="urn:microsoft.com/office/officeart/2018/2/layout/IconCircleList"/>
    <dgm:cxn modelId="{F10A70D6-A6F4-4955-8969-375F2F1F1206}" type="presParOf" srcId="{7E14D05E-7879-4A67-8A81-DEB97B7BD836}" destId="{E8981835-894B-4A8C-8379-92C717EAD769}" srcOrd="3" destOrd="0" presId="urn:microsoft.com/office/officeart/2018/2/layout/IconCircleList"/>
    <dgm:cxn modelId="{B8FFB314-CB42-42C0-ACBE-E1E9DF500B7A}" type="presParOf" srcId="{A6C5C441-8334-43B2-8FDB-15E842521561}" destId="{72ADA3AC-0810-4E0B-940B-29C1B4234CCE}" srcOrd="7" destOrd="0" presId="urn:microsoft.com/office/officeart/2018/2/layout/IconCircleList"/>
    <dgm:cxn modelId="{FF8F270C-9650-4990-A978-FAA0E16CB2DE}" type="presParOf" srcId="{A6C5C441-8334-43B2-8FDB-15E842521561}" destId="{3CD46437-D41A-46C9-8553-7413E2EB1664}" srcOrd="8" destOrd="0" presId="urn:microsoft.com/office/officeart/2018/2/layout/IconCircleList"/>
    <dgm:cxn modelId="{7FF4DDBC-72B8-43E0-82E9-52054EBCF831}" type="presParOf" srcId="{3CD46437-D41A-46C9-8553-7413E2EB1664}" destId="{71BA7E94-A43F-4846-AFD2-3E15182DF11D}" srcOrd="0" destOrd="0" presId="urn:microsoft.com/office/officeart/2018/2/layout/IconCircleList"/>
    <dgm:cxn modelId="{EA1D6786-20E3-4792-947B-C17F1E9A956E}" type="presParOf" srcId="{3CD46437-D41A-46C9-8553-7413E2EB1664}" destId="{759376A1-7E07-48C0-A383-5FE57FA84827}" srcOrd="1" destOrd="0" presId="urn:microsoft.com/office/officeart/2018/2/layout/IconCircleList"/>
    <dgm:cxn modelId="{287C5198-0682-4CE7-83F1-11096AB7D21C}" type="presParOf" srcId="{3CD46437-D41A-46C9-8553-7413E2EB1664}" destId="{789C5A90-42D8-49C4-ABA8-3A24308A7F1B}" srcOrd="2" destOrd="0" presId="urn:microsoft.com/office/officeart/2018/2/layout/IconCircleList"/>
    <dgm:cxn modelId="{DDD9D330-D601-4E25-86F3-61E497690292}" type="presParOf" srcId="{3CD46437-D41A-46C9-8553-7413E2EB1664}" destId="{30D9FBF7-5AA6-46E7-9F0F-CC0ADA36E9DE}"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E7A466-38C7-4F8F-BEEA-BC47A176470C}">
      <dsp:nvSpPr>
        <dsp:cNvPr id="0" name=""/>
        <dsp:cNvSpPr/>
      </dsp:nvSpPr>
      <dsp:spPr>
        <a:xfrm>
          <a:off x="106541" y="182988"/>
          <a:ext cx="741004" cy="741004"/>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455C794-19AE-47DC-9D9E-B64994652BC5}">
      <dsp:nvSpPr>
        <dsp:cNvPr id="0" name=""/>
        <dsp:cNvSpPr/>
      </dsp:nvSpPr>
      <dsp:spPr>
        <a:xfrm>
          <a:off x="262152" y="338599"/>
          <a:ext cx="429782" cy="42978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544A012-068A-4433-86F4-72F9D7E0A3FF}">
      <dsp:nvSpPr>
        <dsp:cNvPr id="0" name=""/>
        <dsp:cNvSpPr/>
      </dsp:nvSpPr>
      <dsp:spPr>
        <a:xfrm>
          <a:off x="918571" y="202173"/>
          <a:ext cx="2114026" cy="741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1. Introduction</a:t>
          </a:r>
        </a:p>
      </dsp:txBody>
      <dsp:txXfrm>
        <a:off x="918571" y="202173"/>
        <a:ext cx="2114026" cy="741004"/>
      </dsp:txXfrm>
    </dsp:sp>
    <dsp:sp modelId="{D2A11CFE-2571-4667-BD6B-1FB91356F2BC}">
      <dsp:nvSpPr>
        <dsp:cNvPr id="0" name=""/>
        <dsp:cNvSpPr/>
      </dsp:nvSpPr>
      <dsp:spPr>
        <a:xfrm>
          <a:off x="3235988" y="203084"/>
          <a:ext cx="741004" cy="741004"/>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E983BA6-AD00-4DE4-910E-FF42B47E217E}">
      <dsp:nvSpPr>
        <dsp:cNvPr id="0" name=""/>
        <dsp:cNvSpPr/>
      </dsp:nvSpPr>
      <dsp:spPr>
        <a:xfrm>
          <a:off x="3396623" y="338599"/>
          <a:ext cx="429782" cy="4297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D629C761-B0CF-481A-B835-8BB7AA605EAF}">
      <dsp:nvSpPr>
        <dsp:cNvPr id="0" name=""/>
        <dsp:cNvSpPr/>
      </dsp:nvSpPr>
      <dsp:spPr>
        <a:xfrm>
          <a:off x="4140803" y="182988"/>
          <a:ext cx="1746652" cy="741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2. Method </a:t>
          </a:r>
        </a:p>
      </dsp:txBody>
      <dsp:txXfrm>
        <a:off x="4140803" y="182988"/>
        <a:ext cx="1746652" cy="741004"/>
      </dsp:txXfrm>
    </dsp:sp>
    <dsp:sp modelId="{9B88A795-A4C6-4FF7-9CAA-A1DAFA4BDA1F}">
      <dsp:nvSpPr>
        <dsp:cNvPr id="0" name=""/>
        <dsp:cNvSpPr/>
      </dsp:nvSpPr>
      <dsp:spPr>
        <a:xfrm>
          <a:off x="106541" y="1590854"/>
          <a:ext cx="741004" cy="741004"/>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95CEC5B-BBDF-4433-AF79-75986D5E2CC2}">
      <dsp:nvSpPr>
        <dsp:cNvPr id="0" name=""/>
        <dsp:cNvSpPr/>
      </dsp:nvSpPr>
      <dsp:spPr>
        <a:xfrm>
          <a:off x="262152" y="1746465"/>
          <a:ext cx="429782" cy="4297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D12FDDE1-6C21-456F-82E5-5D65A82CD10F}">
      <dsp:nvSpPr>
        <dsp:cNvPr id="0" name=""/>
        <dsp:cNvSpPr/>
      </dsp:nvSpPr>
      <dsp:spPr>
        <a:xfrm>
          <a:off x="1006332" y="1590854"/>
          <a:ext cx="1746652" cy="741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3. Example         </a:t>
          </a:r>
        </a:p>
      </dsp:txBody>
      <dsp:txXfrm>
        <a:off x="1006332" y="1590854"/>
        <a:ext cx="1746652" cy="741004"/>
      </dsp:txXfrm>
    </dsp:sp>
    <dsp:sp modelId="{C9B97367-E646-4606-98E1-32AF799D67E1}">
      <dsp:nvSpPr>
        <dsp:cNvPr id="0" name=""/>
        <dsp:cNvSpPr/>
      </dsp:nvSpPr>
      <dsp:spPr>
        <a:xfrm>
          <a:off x="3280694" y="1604814"/>
          <a:ext cx="741004" cy="741004"/>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5F9561C-D102-49F4-B971-B21994582DC6}">
      <dsp:nvSpPr>
        <dsp:cNvPr id="0" name=""/>
        <dsp:cNvSpPr/>
      </dsp:nvSpPr>
      <dsp:spPr>
        <a:xfrm>
          <a:off x="3429319" y="1753444"/>
          <a:ext cx="429782" cy="4297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E8981835-894B-4A8C-8379-92C717EAD769}">
      <dsp:nvSpPr>
        <dsp:cNvPr id="0" name=""/>
        <dsp:cNvSpPr/>
      </dsp:nvSpPr>
      <dsp:spPr>
        <a:xfrm>
          <a:off x="3822419" y="1600450"/>
          <a:ext cx="2229130" cy="741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341313" lvl="0" indent="0" algn="l" defTabSz="1066800">
            <a:lnSpc>
              <a:spcPct val="10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4. Result</a:t>
          </a:r>
          <a:r>
            <a:rPr lang="en-US" sz="2400" kern="1200" dirty="0"/>
            <a:t> </a:t>
          </a:r>
        </a:p>
      </dsp:txBody>
      <dsp:txXfrm>
        <a:off x="3822419" y="1600450"/>
        <a:ext cx="2229130" cy="741004"/>
      </dsp:txXfrm>
    </dsp:sp>
    <dsp:sp modelId="{71BA7E94-A43F-4846-AFD2-3E15182DF11D}">
      <dsp:nvSpPr>
        <dsp:cNvPr id="0" name=""/>
        <dsp:cNvSpPr/>
      </dsp:nvSpPr>
      <dsp:spPr>
        <a:xfrm>
          <a:off x="106541" y="2998719"/>
          <a:ext cx="741004" cy="741004"/>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759376A1-7E07-48C0-A383-5FE57FA84827}">
      <dsp:nvSpPr>
        <dsp:cNvPr id="0" name=""/>
        <dsp:cNvSpPr/>
      </dsp:nvSpPr>
      <dsp:spPr>
        <a:xfrm>
          <a:off x="262152" y="3154330"/>
          <a:ext cx="429782" cy="42978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0D9FBF7-5AA6-46E7-9F0F-CC0ADA36E9DE}">
      <dsp:nvSpPr>
        <dsp:cNvPr id="0" name=""/>
        <dsp:cNvSpPr/>
      </dsp:nvSpPr>
      <dsp:spPr>
        <a:xfrm>
          <a:off x="1006332" y="2998719"/>
          <a:ext cx="1746652" cy="741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5. Discussion</a:t>
          </a:r>
        </a:p>
      </dsp:txBody>
      <dsp:txXfrm>
        <a:off x="1006332" y="2998719"/>
        <a:ext cx="1746652" cy="741004"/>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5CC98F5-6775-5344-9FEA-C87AD258547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7D00A4C-8EFF-AB40-AD1B-30299DCF2A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A2E7319-DCB8-2446-A5EE-1F2A9E88C0D0}" type="datetimeFigureOut">
              <a:rPr lang="en-US" smtClean="0"/>
              <a:t>4/10/2021</a:t>
            </a:fld>
            <a:endParaRPr lang="en-US"/>
          </a:p>
        </p:txBody>
      </p:sp>
      <p:sp>
        <p:nvSpPr>
          <p:cNvPr id="4" name="Footer Placeholder 3">
            <a:extLst>
              <a:ext uri="{FF2B5EF4-FFF2-40B4-BE49-F238E27FC236}">
                <a16:creationId xmlns:a16="http://schemas.microsoft.com/office/drawing/2014/main" id="{E6B3A337-9F47-F04C-9F4E-974AC0B2E29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2F6E4BD-9325-0241-88C1-A7E5694FFA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A638DED-116E-924C-968E-E57FE55FDEBB}" type="slidenum">
              <a:rPr lang="en-US" smtClean="0"/>
              <a:t>‹#›</a:t>
            </a:fld>
            <a:endParaRPr lang="en-US"/>
          </a:p>
        </p:txBody>
      </p:sp>
    </p:spTree>
    <p:extLst>
      <p:ext uri="{BB962C8B-B14F-4D97-AF65-F5344CB8AC3E}">
        <p14:creationId xmlns:p14="http://schemas.microsoft.com/office/powerpoint/2010/main" val="38568191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989D45-F694-3A47-B986-554E7BD48255}" type="datetimeFigureOut">
              <a:rPr lang="en-US" smtClean="0"/>
              <a:t>4/10/2021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F5EA5D-8E7F-9B40-A1ED-C68BCCB3800B}" type="slidenum">
              <a:rPr lang="en-US" smtClean="0"/>
              <a:t>‹#›</a:t>
            </a:fld>
            <a:endParaRPr lang="en-US"/>
          </a:p>
        </p:txBody>
      </p:sp>
    </p:spTree>
    <p:extLst>
      <p:ext uri="{BB962C8B-B14F-4D97-AF65-F5344CB8AC3E}">
        <p14:creationId xmlns:p14="http://schemas.microsoft.com/office/powerpoint/2010/main" val="1044661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F5EA5D-8E7F-9B40-A1ED-C68BCCB3800B}" type="slidenum">
              <a:rPr lang="en-US" smtClean="0"/>
              <a:t>15</a:t>
            </a:fld>
            <a:endParaRPr lang="en-US"/>
          </a:p>
        </p:txBody>
      </p:sp>
    </p:spTree>
    <p:extLst>
      <p:ext uri="{BB962C8B-B14F-4D97-AF65-F5344CB8AC3E}">
        <p14:creationId xmlns:p14="http://schemas.microsoft.com/office/powerpoint/2010/main" val="3106951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hard for researchers to go through all 984 combinations, so we further classify the 984 combinations by matching with a value and k-means.</a:t>
            </a:r>
          </a:p>
        </p:txBody>
      </p:sp>
      <p:sp>
        <p:nvSpPr>
          <p:cNvPr id="4" name="Slide Number Placeholder 3"/>
          <p:cNvSpPr>
            <a:spLocks noGrp="1"/>
          </p:cNvSpPr>
          <p:nvPr>
            <p:ph type="sldNum" sz="quarter" idx="5"/>
          </p:nvPr>
        </p:nvSpPr>
        <p:spPr/>
        <p:txBody>
          <a:bodyPr/>
          <a:lstStyle/>
          <a:p>
            <a:fld id="{6FF5EA5D-8E7F-9B40-A1ED-C68BCCB3800B}" type="slidenum">
              <a:rPr lang="en-US" smtClean="0"/>
              <a:t>16</a:t>
            </a:fld>
            <a:endParaRPr lang="en-US"/>
          </a:p>
        </p:txBody>
      </p:sp>
    </p:spTree>
    <p:extLst>
      <p:ext uri="{BB962C8B-B14F-4D97-AF65-F5344CB8AC3E}">
        <p14:creationId xmlns:p14="http://schemas.microsoft.com/office/powerpoint/2010/main" val="17123957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2_Title Slide - Colorful Norma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008722" y="1836859"/>
            <a:ext cx="6174556" cy="1716832"/>
          </a:xfrm>
        </p:spPr>
        <p:txBody>
          <a:bodyPr anchor="b"/>
          <a:lstStyle>
            <a:lvl1pPr algn="ctr">
              <a:defRPr sz="5400" b="1" baseline="0">
                <a:solidFill>
                  <a:schemeClr val="bg1"/>
                </a:solidFill>
                <a:latin typeface="Arial" charset="0"/>
                <a:ea typeface="Arial" charset="0"/>
                <a:cs typeface="Arial" charset="0"/>
              </a:defRPr>
            </a:lvl1pPr>
          </a:lstStyle>
          <a:p>
            <a:r>
              <a:rPr lang="en-US" dirty="0"/>
              <a:t>Click to edit Master title style</a:t>
            </a:r>
          </a:p>
        </p:txBody>
      </p:sp>
      <p:sp>
        <p:nvSpPr>
          <p:cNvPr id="3" name="Subtitle 2"/>
          <p:cNvSpPr>
            <a:spLocks noGrp="1"/>
          </p:cNvSpPr>
          <p:nvPr>
            <p:ph type="subTitle" idx="1"/>
          </p:nvPr>
        </p:nvSpPr>
        <p:spPr>
          <a:xfrm>
            <a:off x="3008722" y="3808660"/>
            <a:ext cx="6174556" cy="731710"/>
          </a:xfrm>
        </p:spPr>
        <p:txBody>
          <a:bodyPr/>
          <a:lstStyle>
            <a:lvl1pPr marL="0" indent="0" algn="ctr">
              <a:buNone/>
              <a:defRPr sz="2400" b="0" baseline="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6" name="Picture 5">
            <a:extLst>
              <a:ext uri="{FF2B5EF4-FFF2-40B4-BE49-F238E27FC236}">
                <a16:creationId xmlns:a16="http://schemas.microsoft.com/office/drawing/2014/main" id="{D3D8F64B-BFC4-C448-897E-2E9ECD683E0D}"/>
              </a:ext>
            </a:extLst>
          </p:cNvPr>
          <p:cNvPicPr>
            <a:picLocks noChangeAspect="1"/>
          </p:cNvPicPr>
          <p:nvPr userDrawn="1"/>
        </p:nvPicPr>
        <p:blipFill>
          <a:blip r:embed="rId3"/>
          <a:stretch>
            <a:fillRect/>
          </a:stretch>
        </p:blipFill>
        <p:spPr>
          <a:xfrm>
            <a:off x="7540608" y="5886260"/>
            <a:ext cx="3658507" cy="370942"/>
          </a:xfrm>
          <a:prstGeom prst="rect">
            <a:avLst/>
          </a:prstGeom>
        </p:spPr>
      </p:pic>
    </p:spTree>
    <p:extLst>
      <p:ext uri="{BB962C8B-B14F-4D97-AF65-F5344CB8AC3E}">
        <p14:creationId xmlns:p14="http://schemas.microsoft.com/office/powerpoint/2010/main" val="3505635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 Special 2 Flipped">
    <p:bg>
      <p:bgPr>
        <a:blipFill dpi="0" rotWithShape="1">
          <a:blip r:embed="rId2">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18856" y="365125"/>
            <a:ext cx="7434943" cy="1325563"/>
          </a:xfrm>
        </p:spPr>
        <p:txBody>
          <a:bodyPr/>
          <a:lstStyle>
            <a:lvl1pPr algn="r">
              <a:defRPr/>
            </a:lvl1pPr>
          </a:lstStyle>
          <a:p>
            <a:r>
              <a:rPr lang="en-US" dirty="0"/>
              <a:t>Click to edit Master title style</a:t>
            </a:r>
          </a:p>
        </p:txBody>
      </p:sp>
      <p:sp>
        <p:nvSpPr>
          <p:cNvPr id="3" name="Content Placeholder 2"/>
          <p:cNvSpPr>
            <a:spLocks noGrp="1"/>
          </p:cNvSpPr>
          <p:nvPr>
            <p:ph idx="1"/>
          </p:nvPr>
        </p:nvSpPr>
        <p:spPr>
          <a:xfrm>
            <a:off x="4994030" y="1825625"/>
            <a:ext cx="6359769" cy="3932080"/>
          </a:xfrm>
          <a:noFill/>
        </p:spPr>
        <p:txBody>
          <a:bodyPr/>
          <a:lstStyle>
            <a:lvl1pPr marL="228600" indent="-228600" algn="r">
              <a:buClr>
                <a:srgbClr val="00529B"/>
              </a:buClr>
              <a:buFont typeface="Wingdings" charset="2"/>
              <a:buChar char="§"/>
              <a:defRPr>
                <a:latin typeface="Arial" charset="0"/>
                <a:ea typeface="Arial" charset="0"/>
                <a:cs typeface="Arial" charset="0"/>
              </a:defRPr>
            </a:lvl1pPr>
            <a:lvl2pPr algn="r">
              <a:buClr>
                <a:srgbClr val="CB4815"/>
              </a:buClr>
              <a:defRPr>
                <a:latin typeface="Arial" charset="0"/>
                <a:ea typeface="Arial" charset="0"/>
                <a:cs typeface="Arial" charset="0"/>
              </a:defRPr>
            </a:lvl2pPr>
            <a:lvl3pPr marL="1143000" indent="-228600" algn="r">
              <a:buClr>
                <a:srgbClr val="1B3664"/>
              </a:buClr>
              <a:buFont typeface="Wingdings" charset="2"/>
              <a:buChar char="§"/>
              <a:defRPr>
                <a:latin typeface="Arial" charset="0"/>
                <a:ea typeface="Arial" charset="0"/>
                <a:cs typeface="Arial" charset="0"/>
              </a:defRPr>
            </a:lvl3pPr>
            <a:lvl4pPr algn="r">
              <a:defRPr>
                <a:latin typeface="Arial" charset="0"/>
                <a:ea typeface="Arial" charset="0"/>
                <a:cs typeface="Arial" charset="0"/>
              </a:defRPr>
            </a:lvl4pPr>
            <a:lvl5pPr algn="r">
              <a:buClr>
                <a:srgbClr val="00529B"/>
              </a:buClr>
              <a:defRPr>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58C3F1F3-770A-3840-9556-676E6A69BC2C}"/>
              </a:ext>
            </a:extLst>
          </p:cNvPr>
          <p:cNvPicPr>
            <a:picLocks noChangeAspect="1"/>
          </p:cNvPicPr>
          <p:nvPr userDrawn="1"/>
        </p:nvPicPr>
        <p:blipFill>
          <a:blip r:embed="rId3"/>
          <a:stretch>
            <a:fillRect/>
          </a:stretch>
        </p:blipFill>
        <p:spPr>
          <a:xfrm>
            <a:off x="7694176" y="6040797"/>
            <a:ext cx="3659623" cy="371055"/>
          </a:xfrm>
          <a:prstGeom prst="rect">
            <a:avLst/>
          </a:prstGeom>
        </p:spPr>
      </p:pic>
    </p:spTree>
    <p:extLst>
      <p:ext uri="{BB962C8B-B14F-4D97-AF65-F5344CB8AC3E}">
        <p14:creationId xmlns:p14="http://schemas.microsoft.com/office/powerpoint/2010/main" val="2024803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 Blank">
    <p:bg>
      <p:bgPr>
        <a:blipFill dpi="0" rotWithShape="1">
          <a:blip r:embed="rId2">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alpha val="70000"/>
            </a:schemeClr>
          </a:solidFill>
        </p:spPr>
        <p:txBody>
          <a:bodyPr/>
          <a:lstStyle>
            <a:lvl1pPr algn="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4391890" y="1825625"/>
            <a:ext cx="6961909" cy="4019590"/>
          </a:xfrm>
          <a:noFill/>
        </p:spPr>
        <p:txBody>
          <a:bodyPr/>
          <a:lstStyle>
            <a:lvl1pPr marL="228600" indent="-228600" algn="r">
              <a:buClr>
                <a:srgbClr val="00529B"/>
              </a:buClr>
              <a:buFont typeface="Wingdings" charset="2"/>
              <a:buChar char="§"/>
              <a:defRPr>
                <a:latin typeface="Arial" charset="0"/>
                <a:ea typeface="Arial" charset="0"/>
                <a:cs typeface="Arial" charset="0"/>
              </a:defRPr>
            </a:lvl1pPr>
            <a:lvl2pPr algn="r">
              <a:buClr>
                <a:srgbClr val="CB4815"/>
              </a:buClr>
              <a:defRPr>
                <a:latin typeface="Arial" charset="0"/>
                <a:ea typeface="Arial" charset="0"/>
                <a:cs typeface="Arial" charset="0"/>
              </a:defRPr>
            </a:lvl2pPr>
            <a:lvl3pPr marL="1143000" indent="-228600" algn="r">
              <a:buClr>
                <a:srgbClr val="1B3664"/>
              </a:buClr>
              <a:buFont typeface="Wingdings" charset="2"/>
              <a:buChar char="§"/>
              <a:defRPr>
                <a:latin typeface="Arial" charset="0"/>
                <a:ea typeface="Arial" charset="0"/>
                <a:cs typeface="Arial" charset="0"/>
              </a:defRPr>
            </a:lvl3pPr>
            <a:lvl4pPr algn="r">
              <a:defRPr>
                <a:latin typeface="Arial" charset="0"/>
                <a:ea typeface="Arial" charset="0"/>
                <a:cs typeface="Arial" charset="0"/>
              </a:defRPr>
            </a:lvl4pPr>
            <a:lvl5pPr algn="r">
              <a:buClr>
                <a:srgbClr val="00529B"/>
              </a:buClr>
              <a:defRPr>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87944645-C9A0-144F-8300-98F80EAD6420}"/>
              </a:ext>
            </a:extLst>
          </p:cNvPr>
          <p:cNvPicPr>
            <a:picLocks noChangeAspect="1"/>
          </p:cNvPicPr>
          <p:nvPr userDrawn="1"/>
        </p:nvPicPr>
        <p:blipFill>
          <a:blip r:embed="rId3"/>
          <a:stretch>
            <a:fillRect/>
          </a:stretch>
        </p:blipFill>
        <p:spPr>
          <a:xfrm>
            <a:off x="7694177" y="6040797"/>
            <a:ext cx="3659623" cy="371055"/>
          </a:xfrm>
          <a:prstGeom prst="rect">
            <a:avLst/>
          </a:prstGeom>
        </p:spPr>
      </p:pic>
    </p:spTree>
    <p:extLst>
      <p:ext uri="{BB962C8B-B14F-4D97-AF65-F5344CB8AC3E}">
        <p14:creationId xmlns:p14="http://schemas.microsoft.com/office/powerpoint/2010/main" val="2129292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 Special 2">
    <p:bg>
      <p:bgPr>
        <a:blipFill dpi="0" rotWithShape="1">
          <a:blip r:embed="rId2">
            <a:lum/>
          </a:blip>
          <a:srcRect/>
          <a:stretch>
            <a:fillRect l="2000" t="2000" r="2000" b="2000"/>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838199" y="365125"/>
            <a:ext cx="10602191" cy="1319095"/>
          </a:xfrm>
          <a:noFill/>
        </p:spPr>
        <p:txBody>
          <a:bodyPr/>
          <a:lstStyle>
            <a:lvl1pPr>
              <a:defRPr>
                <a:solidFill>
                  <a:schemeClr val="tx1"/>
                </a:solidFill>
              </a:defRPr>
            </a:lvl1pPr>
          </a:lstStyle>
          <a:p>
            <a:r>
              <a:rPr lang="en-US" dirty="0"/>
              <a:t>Click to edit Master title style</a:t>
            </a:r>
          </a:p>
        </p:txBody>
      </p:sp>
      <p:sp>
        <p:nvSpPr>
          <p:cNvPr id="6" name="Content Placeholder 2"/>
          <p:cNvSpPr>
            <a:spLocks noGrp="1"/>
          </p:cNvSpPr>
          <p:nvPr>
            <p:ph idx="1"/>
          </p:nvPr>
        </p:nvSpPr>
        <p:spPr>
          <a:xfrm>
            <a:off x="838200" y="1825626"/>
            <a:ext cx="10602190" cy="3922032"/>
          </a:xfrm>
          <a:noFill/>
        </p:spPr>
        <p:txBody>
          <a:bodyPr/>
          <a:lstStyle>
            <a:lvl1pPr marL="228600" indent="-228600">
              <a:buClr>
                <a:srgbClr val="00529B"/>
              </a:buClr>
              <a:buFont typeface="Wingdings" charset="2"/>
              <a:buChar char="§"/>
              <a:defRPr>
                <a:latin typeface="Arial" charset="0"/>
                <a:ea typeface="Arial" charset="0"/>
                <a:cs typeface="Arial" charset="0"/>
              </a:defRPr>
            </a:lvl1pPr>
            <a:lvl2pPr>
              <a:buClr>
                <a:srgbClr val="CB4815"/>
              </a:buClr>
              <a:defRPr>
                <a:latin typeface="Arial" charset="0"/>
                <a:ea typeface="Arial" charset="0"/>
                <a:cs typeface="Arial" charset="0"/>
              </a:defRPr>
            </a:lvl2pPr>
            <a:lvl3pPr marL="1143000" indent="-228600">
              <a:buClr>
                <a:srgbClr val="1B3664"/>
              </a:buClr>
              <a:buFont typeface="Wingdings" charset="2"/>
              <a:buChar char="§"/>
              <a:defRPr>
                <a:latin typeface="Arial" charset="0"/>
                <a:ea typeface="Arial" charset="0"/>
                <a:cs typeface="Arial" charset="0"/>
              </a:defRPr>
            </a:lvl3pPr>
            <a:lvl4pPr>
              <a:defRPr>
                <a:latin typeface="Arial" charset="0"/>
                <a:ea typeface="Arial" charset="0"/>
                <a:cs typeface="Arial" charset="0"/>
              </a:defRPr>
            </a:lvl4pPr>
            <a:lvl5pPr>
              <a:buClr>
                <a:srgbClr val="00529B"/>
              </a:buClr>
              <a:defRPr>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5EFD12EC-37EC-A147-964B-1C3F45AD0AD3}"/>
              </a:ext>
            </a:extLst>
          </p:cNvPr>
          <p:cNvPicPr>
            <a:picLocks noChangeAspect="1"/>
          </p:cNvPicPr>
          <p:nvPr userDrawn="1"/>
        </p:nvPicPr>
        <p:blipFill>
          <a:blip r:embed="rId3"/>
          <a:stretch>
            <a:fillRect/>
          </a:stretch>
        </p:blipFill>
        <p:spPr>
          <a:xfrm>
            <a:off x="7694176" y="6040797"/>
            <a:ext cx="3659623" cy="371055"/>
          </a:xfrm>
          <a:prstGeom prst="rect">
            <a:avLst/>
          </a:prstGeom>
        </p:spPr>
      </p:pic>
    </p:spTree>
    <p:extLst>
      <p:ext uri="{BB962C8B-B14F-4D97-AF65-F5344CB8AC3E}">
        <p14:creationId xmlns:p14="http://schemas.microsoft.com/office/powerpoint/2010/main" val="27012669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_Title and Content - Special 2 Flipped">
    <p:bg>
      <p:bgPr>
        <a:blipFill dpi="0" rotWithShape="1">
          <a:blip r:embed="rId2">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9709" y="365125"/>
            <a:ext cx="10564090" cy="1325563"/>
          </a:xfrm>
        </p:spPr>
        <p:txBody>
          <a:bodyPr/>
          <a:lstStyle>
            <a:lvl1pPr algn="r">
              <a:defRPr/>
            </a:lvl1pPr>
          </a:lstStyle>
          <a:p>
            <a:r>
              <a:rPr lang="en-US" dirty="0"/>
              <a:t>Click to edit Master title style</a:t>
            </a:r>
          </a:p>
        </p:txBody>
      </p:sp>
      <p:sp>
        <p:nvSpPr>
          <p:cNvPr id="3" name="Content Placeholder 2"/>
          <p:cNvSpPr>
            <a:spLocks noGrp="1"/>
          </p:cNvSpPr>
          <p:nvPr>
            <p:ph idx="1"/>
          </p:nvPr>
        </p:nvSpPr>
        <p:spPr>
          <a:xfrm>
            <a:off x="789709" y="1825625"/>
            <a:ext cx="10564090" cy="3932080"/>
          </a:xfrm>
          <a:noFill/>
        </p:spPr>
        <p:txBody>
          <a:bodyPr/>
          <a:lstStyle>
            <a:lvl1pPr marL="228600" indent="-228600" algn="r">
              <a:buClr>
                <a:srgbClr val="00529B"/>
              </a:buClr>
              <a:buFont typeface="Wingdings" charset="2"/>
              <a:buChar char="§"/>
              <a:defRPr>
                <a:latin typeface="Arial" charset="0"/>
                <a:ea typeface="Arial" charset="0"/>
                <a:cs typeface="Arial" charset="0"/>
              </a:defRPr>
            </a:lvl1pPr>
            <a:lvl2pPr algn="r">
              <a:buClr>
                <a:srgbClr val="CB4815"/>
              </a:buClr>
              <a:defRPr>
                <a:latin typeface="Arial" charset="0"/>
                <a:ea typeface="Arial" charset="0"/>
                <a:cs typeface="Arial" charset="0"/>
              </a:defRPr>
            </a:lvl2pPr>
            <a:lvl3pPr marL="1143000" indent="-228600" algn="r">
              <a:buClr>
                <a:srgbClr val="1B3664"/>
              </a:buClr>
              <a:buFont typeface="Wingdings" charset="2"/>
              <a:buChar char="§"/>
              <a:defRPr>
                <a:latin typeface="Arial" charset="0"/>
                <a:ea typeface="Arial" charset="0"/>
                <a:cs typeface="Arial" charset="0"/>
              </a:defRPr>
            </a:lvl3pPr>
            <a:lvl4pPr algn="r">
              <a:defRPr>
                <a:latin typeface="Arial" charset="0"/>
                <a:ea typeface="Arial" charset="0"/>
                <a:cs typeface="Arial" charset="0"/>
              </a:defRPr>
            </a:lvl4pPr>
            <a:lvl5pPr algn="r">
              <a:buClr>
                <a:srgbClr val="00529B"/>
              </a:buClr>
              <a:defRPr>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58C3F1F3-770A-3840-9556-676E6A69BC2C}"/>
              </a:ext>
            </a:extLst>
          </p:cNvPr>
          <p:cNvPicPr>
            <a:picLocks noChangeAspect="1"/>
          </p:cNvPicPr>
          <p:nvPr userDrawn="1"/>
        </p:nvPicPr>
        <p:blipFill>
          <a:blip r:embed="rId3"/>
          <a:stretch>
            <a:fillRect/>
          </a:stretch>
        </p:blipFill>
        <p:spPr>
          <a:xfrm>
            <a:off x="7694176" y="6040797"/>
            <a:ext cx="3659623" cy="371055"/>
          </a:xfrm>
          <a:prstGeom prst="rect">
            <a:avLst/>
          </a:prstGeom>
        </p:spPr>
      </p:pic>
    </p:spTree>
    <p:extLst>
      <p:ext uri="{BB962C8B-B14F-4D97-AF65-F5344CB8AC3E}">
        <p14:creationId xmlns:p14="http://schemas.microsoft.com/office/powerpoint/2010/main" val="28378372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 Colorful">
    <p:bg>
      <p:bgPr>
        <a:blipFill dpi="0" rotWithShape="1">
          <a:blip r:embed="rId2">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5" name="Content Placeholder 2"/>
          <p:cNvSpPr>
            <a:spLocks noGrp="1"/>
          </p:cNvSpPr>
          <p:nvPr>
            <p:ph idx="1"/>
          </p:nvPr>
        </p:nvSpPr>
        <p:spPr>
          <a:xfrm>
            <a:off x="838200" y="1825625"/>
            <a:ext cx="5129981" cy="4020993"/>
          </a:xfrm>
          <a:solidFill>
            <a:schemeClr val="bg1">
              <a:alpha val="70000"/>
            </a:schemeClr>
          </a:solidFill>
        </p:spPr>
        <p:txBody>
          <a:bodyPr/>
          <a:lstStyle>
            <a:lvl1pPr marL="228600" indent="-228600">
              <a:buClr>
                <a:srgbClr val="00529B"/>
              </a:buClr>
              <a:buFont typeface="Wingdings" charset="2"/>
              <a:buChar char="§"/>
              <a:defRPr>
                <a:latin typeface="Arial" charset="0"/>
                <a:ea typeface="Arial" charset="0"/>
                <a:cs typeface="Arial" charset="0"/>
              </a:defRPr>
            </a:lvl1pPr>
            <a:lvl2pPr>
              <a:buClr>
                <a:srgbClr val="CB4815"/>
              </a:buClr>
              <a:defRPr>
                <a:latin typeface="Arial" charset="0"/>
                <a:ea typeface="Arial" charset="0"/>
                <a:cs typeface="Arial" charset="0"/>
              </a:defRPr>
            </a:lvl2pPr>
            <a:lvl3pPr marL="1143000" indent="-228600">
              <a:buClr>
                <a:srgbClr val="1B3664"/>
              </a:buClr>
              <a:buFont typeface="Wingdings" charset="2"/>
              <a:buChar char="§"/>
              <a:defRPr>
                <a:latin typeface="Arial" charset="0"/>
                <a:ea typeface="Arial" charset="0"/>
                <a:cs typeface="Arial" charset="0"/>
              </a:defRPr>
            </a:lvl3pPr>
            <a:lvl4pPr>
              <a:defRPr>
                <a:latin typeface="Arial" charset="0"/>
                <a:ea typeface="Arial" charset="0"/>
                <a:cs typeface="Arial" charset="0"/>
              </a:defRPr>
            </a:lvl4pPr>
            <a:lvl5pPr>
              <a:buClr>
                <a:srgbClr val="00529B"/>
              </a:buClr>
              <a:defRPr>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0"/>
          </p:nvPr>
        </p:nvSpPr>
        <p:spPr>
          <a:xfrm>
            <a:off x="6223819" y="1825625"/>
            <a:ext cx="5129981" cy="4020993"/>
          </a:xfrm>
          <a:solidFill>
            <a:schemeClr val="bg1">
              <a:alpha val="70000"/>
            </a:schemeClr>
          </a:solidFill>
        </p:spPr>
        <p:txBody>
          <a:bodyPr/>
          <a:lstStyle>
            <a:lvl1pPr marL="228600" indent="-228600">
              <a:buClr>
                <a:srgbClr val="00529B"/>
              </a:buClr>
              <a:buFont typeface="Wingdings" charset="2"/>
              <a:buChar char="§"/>
              <a:defRPr>
                <a:latin typeface="Arial" charset="0"/>
                <a:ea typeface="Arial" charset="0"/>
                <a:cs typeface="Arial" charset="0"/>
              </a:defRPr>
            </a:lvl1pPr>
            <a:lvl2pPr>
              <a:buClr>
                <a:srgbClr val="CB4815"/>
              </a:buClr>
              <a:defRPr>
                <a:latin typeface="Arial" charset="0"/>
                <a:ea typeface="Arial" charset="0"/>
                <a:cs typeface="Arial" charset="0"/>
              </a:defRPr>
            </a:lvl2pPr>
            <a:lvl3pPr marL="1143000" indent="-228600">
              <a:buClr>
                <a:srgbClr val="1B3664"/>
              </a:buClr>
              <a:buFont typeface="Wingdings" charset="2"/>
              <a:buChar char="§"/>
              <a:defRPr>
                <a:latin typeface="Arial" charset="0"/>
                <a:ea typeface="Arial" charset="0"/>
                <a:cs typeface="Arial" charset="0"/>
              </a:defRPr>
            </a:lvl3pPr>
            <a:lvl4pPr>
              <a:defRPr>
                <a:latin typeface="Arial" charset="0"/>
                <a:ea typeface="Arial" charset="0"/>
                <a:cs typeface="Arial" charset="0"/>
              </a:defRPr>
            </a:lvl4pPr>
            <a:lvl5pPr>
              <a:buClr>
                <a:srgbClr val="00529B"/>
              </a:buClr>
              <a:defRPr>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p:cNvCxnSpPr/>
          <p:nvPr userDrawn="1"/>
        </p:nvCxnSpPr>
        <p:spPr>
          <a:xfrm>
            <a:off x="838200" y="1684220"/>
            <a:ext cx="10515600" cy="0"/>
          </a:xfrm>
          <a:prstGeom prst="line">
            <a:avLst/>
          </a:prstGeom>
          <a:ln w="25400">
            <a:solidFill>
              <a:srgbClr val="00529B"/>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F00470D-E6B6-DA49-8141-1B352F3FE07E}"/>
              </a:ext>
            </a:extLst>
          </p:cNvPr>
          <p:cNvPicPr>
            <a:picLocks noChangeAspect="1"/>
          </p:cNvPicPr>
          <p:nvPr userDrawn="1"/>
        </p:nvPicPr>
        <p:blipFill>
          <a:blip r:embed="rId3"/>
          <a:stretch>
            <a:fillRect/>
          </a:stretch>
        </p:blipFill>
        <p:spPr>
          <a:xfrm>
            <a:off x="7694177" y="6040797"/>
            <a:ext cx="3659623" cy="371055"/>
          </a:xfrm>
          <a:prstGeom prst="rect">
            <a:avLst/>
          </a:prstGeom>
        </p:spPr>
      </p:pic>
    </p:spTree>
    <p:extLst>
      <p:ext uri="{BB962C8B-B14F-4D97-AF65-F5344CB8AC3E}">
        <p14:creationId xmlns:p14="http://schemas.microsoft.com/office/powerpoint/2010/main" val="21055138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 Right Globe">
    <p:bg>
      <p:bgPr>
        <a:blipFill dpi="0" rotWithShape="1">
          <a:blip r:embed="rId2">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dirty="0"/>
              <a:t>Click to edit Master title style</a:t>
            </a:r>
          </a:p>
        </p:txBody>
      </p:sp>
      <p:sp>
        <p:nvSpPr>
          <p:cNvPr id="5" name="Content Placeholder 2"/>
          <p:cNvSpPr>
            <a:spLocks noGrp="1"/>
          </p:cNvSpPr>
          <p:nvPr>
            <p:ph idx="1"/>
          </p:nvPr>
        </p:nvSpPr>
        <p:spPr>
          <a:xfrm>
            <a:off x="838200" y="1825625"/>
            <a:ext cx="5129981" cy="4020993"/>
          </a:xfrm>
          <a:solidFill>
            <a:schemeClr val="bg1">
              <a:alpha val="70000"/>
            </a:schemeClr>
          </a:solidFill>
        </p:spPr>
        <p:txBody>
          <a:bodyPr/>
          <a:lstStyle>
            <a:lvl1pPr marL="228600" indent="-228600">
              <a:buClr>
                <a:srgbClr val="00529B"/>
              </a:buClr>
              <a:buFont typeface="Wingdings" charset="2"/>
              <a:buChar char="§"/>
              <a:defRPr>
                <a:latin typeface="Arial" charset="0"/>
                <a:ea typeface="Arial" charset="0"/>
                <a:cs typeface="Arial" charset="0"/>
              </a:defRPr>
            </a:lvl1pPr>
            <a:lvl2pPr>
              <a:buClr>
                <a:srgbClr val="CB4815"/>
              </a:buClr>
              <a:defRPr>
                <a:latin typeface="Arial" charset="0"/>
                <a:ea typeface="Arial" charset="0"/>
                <a:cs typeface="Arial" charset="0"/>
              </a:defRPr>
            </a:lvl2pPr>
            <a:lvl3pPr marL="1143000" indent="-228600">
              <a:buClr>
                <a:srgbClr val="1B3664"/>
              </a:buClr>
              <a:buFont typeface="Wingdings" charset="2"/>
              <a:buChar char="§"/>
              <a:defRPr>
                <a:latin typeface="Arial" charset="0"/>
                <a:ea typeface="Arial" charset="0"/>
                <a:cs typeface="Arial" charset="0"/>
              </a:defRPr>
            </a:lvl3pPr>
            <a:lvl4pPr>
              <a:defRPr>
                <a:latin typeface="Arial" charset="0"/>
                <a:ea typeface="Arial" charset="0"/>
                <a:cs typeface="Arial" charset="0"/>
              </a:defRPr>
            </a:lvl4pPr>
            <a:lvl5pPr>
              <a:buClr>
                <a:srgbClr val="00529B"/>
              </a:buClr>
              <a:defRPr>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0"/>
          </p:nvPr>
        </p:nvSpPr>
        <p:spPr>
          <a:xfrm>
            <a:off x="6223819" y="1825625"/>
            <a:ext cx="5129981" cy="4020993"/>
          </a:xfrm>
          <a:solidFill>
            <a:schemeClr val="bg1">
              <a:alpha val="70000"/>
            </a:schemeClr>
          </a:solidFill>
        </p:spPr>
        <p:txBody>
          <a:bodyPr/>
          <a:lstStyle>
            <a:lvl1pPr marL="228600" indent="-228600">
              <a:buClr>
                <a:srgbClr val="00529B"/>
              </a:buClr>
              <a:buFont typeface="Wingdings" charset="2"/>
              <a:buChar char="§"/>
              <a:defRPr>
                <a:latin typeface="Arial" charset="0"/>
                <a:ea typeface="Arial" charset="0"/>
                <a:cs typeface="Arial" charset="0"/>
              </a:defRPr>
            </a:lvl1pPr>
            <a:lvl2pPr>
              <a:buClr>
                <a:srgbClr val="CB4815"/>
              </a:buClr>
              <a:defRPr>
                <a:latin typeface="Arial" charset="0"/>
                <a:ea typeface="Arial" charset="0"/>
                <a:cs typeface="Arial" charset="0"/>
              </a:defRPr>
            </a:lvl2pPr>
            <a:lvl3pPr marL="1143000" indent="-228600">
              <a:buClr>
                <a:srgbClr val="1B3664"/>
              </a:buClr>
              <a:buFont typeface="Wingdings" charset="2"/>
              <a:buChar char="§"/>
              <a:defRPr>
                <a:latin typeface="Arial" charset="0"/>
                <a:ea typeface="Arial" charset="0"/>
                <a:cs typeface="Arial" charset="0"/>
              </a:defRPr>
            </a:lvl3pPr>
            <a:lvl4pPr>
              <a:defRPr>
                <a:latin typeface="Arial" charset="0"/>
                <a:ea typeface="Arial" charset="0"/>
                <a:cs typeface="Arial" charset="0"/>
              </a:defRPr>
            </a:lvl4pPr>
            <a:lvl5pPr>
              <a:buClr>
                <a:srgbClr val="00529B"/>
              </a:buClr>
              <a:defRPr>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p:cNvCxnSpPr/>
          <p:nvPr userDrawn="1"/>
        </p:nvCxnSpPr>
        <p:spPr>
          <a:xfrm>
            <a:off x="838200" y="1684220"/>
            <a:ext cx="10515600" cy="0"/>
          </a:xfrm>
          <a:prstGeom prst="line">
            <a:avLst/>
          </a:prstGeom>
          <a:ln w="25400">
            <a:solidFill>
              <a:srgbClr val="00529B"/>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F4CFC977-2E64-ED4C-B481-5094AD085277}"/>
              </a:ext>
            </a:extLst>
          </p:cNvPr>
          <p:cNvPicPr>
            <a:picLocks noChangeAspect="1"/>
          </p:cNvPicPr>
          <p:nvPr userDrawn="1"/>
        </p:nvPicPr>
        <p:blipFill>
          <a:blip r:embed="rId3"/>
          <a:stretch>
            <a:fillRect/>
          </a:stretch>
        </p:blipFill>
        <p:spPr>
          <a:xfrm>
            <a:off x="7694177" y="6040797"/>
            <a:ext cx="3659623" cy="371055"/>
          </a:xfrm>
          <a:prstGeom prst="rect">
            <a:avLst/>
          </a:prstGeom>
        </p:spPr>
      </p:pic>
    </p:spTree>
    <p:extLst>
      <p:ext uri="{BB962C8B-B14F-4D97-AF65-F5344CB8AC3E}">
        <p14:creationId xmlns:p14="http://schemas.microsoft.com/office/powerpoint/2010/main" val="9253896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 Tri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360915" cy="1325563"/>
          </a:xfrm>
        </p:spPr>
        <p:txBody>
          <a:bodyPr/>
          <a:lstStyle>
            <a:lvl1pPr>
              <a:defRPr>
                <a:solidFill>
                  <a:schemeClr val="bg1"/>
                </a:solidFill>
              </a:defRPr>
            </a:lvl1pPr>
          </a:lstStyle>
          <a:p>
            <a:r>
              <a:rPr lang="en-US" dirty="0"/>
              <a:t>Click to edit Master title style</a:t>
            </a:r>
          </a:p>
        </p:txBody>
      </p:sp>
      <p:sp>
        <p:nvSpPr>
          <p:cNvPr id="8" name="Content Placeholder 2"/>
          <p:cNvSpPr>
            <a:spLocks noGrp="1"/>
          </p:cNvSpPr>
          <p:nvPr>
            <p:ph idx="10"/>
          </p:nvPr>
        </p:nvSpPr>
        <p:spPr>
          <a:xfrm>
            <a:off x="6223820" y="1825625"/>
            <a:ext cx="4975296" cy="3924011"/>
          </a:xfrm>
          <a:noFill/>
        </p:spPr>
        <p:txBody>
          <a:bodyPr/>
          <a:lstStyle>
            <a:lvl1pPr marL="228600" indent="-228600">
              <a:buClr>
                <a:srgbClr val="00529B"/>
              </a:buClr>
              <a:buFont typeface="Wingdings" charset="2"/>
              <a:buChar char="§"/>
              <a:defRPr>
                <a:solidFill>
                  <a:schemeClr val="bg1"/>
                </a:solidFill>
                <a:latin typeface="Arial" charset="0"/>
                <a:ea typeface="Arial" charset="0"/>
                <a:cs typeface="Arial" charset="0"/>
              </a:defRPr>
            </a:lvl1pPr>
            <a:lvl2pPr>
              <a:buClr>
                <a:srgbClr val="CB4815"/>
              </a:buClr>
              <a:defRPr>
                <a:solidFill>
                  <a:schemeClr val="bg1"/>
                </a:solidFill>
                <a:latin typeface="Arial" charset="0"/>
                <a:ea typeface="Arial" charset="0"/>
                <a:cs typeface="Arial" charset="0"/>
              </a:defRPr>
            </a:lvl2pPr>
            <a:lvl3pPr marL="1143000" indent="-228600">
              <a:buClr>
                <a:srgbClr val="1B3664"/>
              </a:buClr>
              <a:buFont typeface="Wingdings" charset="2"/>
              <a:buChar char="§"/>
              <a:defRPr>
                <a:solidFill>
                  <a:schemeClr val="bg1"/>
                </a:solidFill>
                <a:latin typeface="Arial" charset="0"/>
                <a:ea typeface="Arial" charset="0"/>
                <a:cs typeface="Arial" charset="0"/>
              </a:defRPr>
            </a:lvl3pPr>
            <a:lvl4pPr>
              <a:defRPr>
                <a:solidFill>
                  <a:schemeClr val="bg1"/>
                </a:solidFill>
                <a:latin typeface="Arial" charset="0"/>
                <a:ea typeface="Arial" charset="0"/>
                <a:cs typeface="Arial" charset="0"/>
              </a:defRPr>
            </a:lvl4pPr>
            <a:lvl5pPr>
              <a:buClr>
                <a:srgbClr val="00529B"/>
              </a:buClr>
              <a:defRPr>
                <a:solidFill>
                  <a:schemeClr val="bg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p:cNvCxnSpPr/>
          <p:nvPr userDrawn="1"/>
        </p:nvCxnSpPr>
        <p:spPr>
          <a:xfrm>
            <a:off x="838200" y="1684220"/>
            <a:ext cx="10515600" cy="0"/>
          </a:xfrm>
          <a:prstGeom prst="line">
            <a:avLst/>
          </a:prstGeom>
          <a:ln>
            <a:solidFill>
              <a:srgbClr val="00529B"/>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15C4ABA-4CB6-8743-82FD-52656C8BF5E3}"/>
              </a:ext>
            </a:extLst>
          </p:cNvPr>
          <p:cNvPicPr>
            <a:picLocks noChangeAspect="1"/>
          </p:cNvPicPr>
          <p:nvPr userDrawn="1"/>
        </p:nvPicPr>
        <p:blipFill>
          <a:blip r:embed="rId3"/>
          <a:stretch>
            <a:fillRect/>
          </a:stretch>
        </p:blipFill>
        <p:spPr>
          <a:xfrm>
            <a:off x="7540608" y="5886260"/>
            <a:ext cx="3658507" cy="370942"/>
          </a:xfrm>
          <a:prstGeom prst="rect">
            <a:avLst/>
          </a:prstGeom>
        </p:spPr>
      </p:pic>
      <p:sp>
        <p:nvSpPr>
          <p:cNvPr id="11" name="Content Placeholder 2">
            <a:extLst>
              <a:ext uri="{FF2B5EF4-FFF2-40B4-BE49-F238E27FC236}">
                <a16:creationId xmlns:a16="http://schemas.microsoft.com/office/drawing/2014/main" id="{8DE65712-912D-EB4F-AE8E-26601F3140B8}"/>
              </a:ext>
            </a:extLst>
          </p:cNvPr>
          <p:cNvSpPr>
            <a:spLocks noGrp="1"/>
          </p:cNvSpPr>
          <p:nvPr>
            <p:ph idx="11"/>
          </p:nvPr>
        </p:nvSpPr>
        <p:spPr>
          <a:xfrm>
            <a:off x="838200" y="1825625"/>
            <a:ext cx="4975296" cy="3924011"/>
          </a:xfrm>
          <a:noFill/>
        </p:spPr>
        <p:txBody>
          <a:bodyPr/>
          <a:lstStyle>
            <a:lvl1pPr marL="228600" indent="-228600">
              <a:buClr>
                <a:srgbClr val="00529B"/>
              </a:buClr>
              <a:buFont typeface="Wingdings" charset="2"/>
              <a:buChar char="§"/>
              <a:defRPr>
                <a:solidFill>
                  <a:schemeClr val="bg1"/>
                </a:solidFill>
                <a:latin typeface="Arial" charset="0"/>
                <a:ea typeface="Arial" charset="0"/>
                <a:cs typeface="Arial" charset="0"/>
              </a:defRPr>
            </a:lvl1pPr>
            <a:lvl2pPr>
              <a:buClr>
                <a:srgbClr val="CB4815"/>
              </a:buClr>
              <a:defRPr>
                <a:solidFill>
                  <a:schemeClr val="bg1"/>
                </a:solidFill>
                <a:latin typeface="Arial" charset="0"/>
                <a:ea typeface="Arial" charset="0"/>
                <a:cs typeface="Arial" charset="0"/>
              </a:defRPr>
            </a:lvl2pPr>
            <a:lvl3pPr marL="1143000" indent="-228600">
              <a:buClr>
                <a:srgbClr val="1B3664"/>
              </a:buClr>
              <a:buFont typeface="Wingdings" charset="2"/>
              <a:buChar char="§"/>
              <a:defRPr>
                <a:solidFill>
                  <a:schemeClr val="bg1"/>
                </a:solidFill>
                <a:latin typeface="Arial" charset="0"/>
                <a:ea typeface="Arial" charset="0"/>
                <a:cs typeface="Arial" charset="0"/>
              </a:defRPr>
            </a:lvl3pPr>
            <a:lvl4pPr>
              <a:defRPr>
                <a:solidFill>
                  <a:schemeClr val="bg1"/>
                </a:solidFill>
                <a:latin typeface="Arial" charset="0"/>
                <a:ea typeface="Arial" charset="0"/>
                <a:cs typeface="Arial" charset="0"/>
              </a:defRPr>
            </a:lvl4pPr>
            <a:lvl5pPr>
              <a:buClr>
                <a:srgbClr val="00529B"/>
              </a:buClr>
              <a:defRPr>
                <a:solidFill>
                  <a:schemeClr val="bg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92123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 Left Globe">
    <p:bg>
      <p:bgPr>
        <a:blipFill dpi="0" rotWithShape="1">
          <a:blip r:embed="rId2">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5" name="Picture 4">
            <a:extLst>
              <a:ext uri="{FF2B5EF4-FFF2-40B4-BE49-F238E27FC236}">
                <a16:creationId xmlns:a16="http://schemas.microsoft.com/office/drawing/2014/main" id="{6C3705CE-A78F-2A43-8BF2-56045D50A7E1}"/>
              </a:ext>
            </a:extLst>
          </p:cNvPr>
          <p:cNvPicPr>
            <a:picLocks noChangeAspect="1"/>
          </p:cNvPicPr>
          <p:nvPr userDrawn="1"/>
        </p:nvPicPr>
        <p:blipFill>
          <a:blip r:embed="rId3"/>
          <a:stretch>
            <a:fillRect/>
          </a:stretch>
        </p:blipFill>
        <p:spPr>
          <a:xfrm>
            <a:off x="7694177" y="6040797"/>
            <a:ext cx="3659623" cy="371055"/>
          </a:xfrm>
          <a:prstGeom prst="rect">
            <a:avLst/>
          </a:prstGeom>
        </p:spPr>
      </p:pic>
    </p:spTree>
    <p:extLst>
      <p:ext uri="{BB962C8B-B14F-4D97-AF65-F5344CB8AC3E}">
        <p14:creationId xmlns:p14="http://schemas.microsoft.com/office/powerpoint/2010/main" val="15179898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 Right Globe">
    <p:bg>
      <p:bgPr>
        <a:blipFill dpi="0" rotWithShape="1">
          <a:blip r:embed="rId2">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dirty="0"/>
              <a:t>Click to edit Master title style</a:t>
            </a:r>
          </a:p>
        </p:txBody>
      </p:sp>
      <p:pic>
        <p:nvPicPr>
          <p:cNvPr id="7" name="Picture 6">
            <a:extLst>
              <a:ext uri="{FF2B5EF4-FFF2-40B4-BE49-F238E27FC236}">
                <a16:creationId xmlns:a16="http://schemas.microsoft.com/office/drawing/2014/main" id="{0D6CD93D-41CF-CD45-8B7E-CC75477EF047}"/>
              </a:ext>
            </a:extLst>
          </p:cNvPr>
          <p:cNvPicPr>
            <a:picLocks noChangeAspect="1"/>
          </p:cNvPicPr>
          <p:nvPr userDrawn="1"/>
        </p:nvPicPr>
        <p:blipFill>
          <a:blip r:embed="rId3"/>
          <a:stretch>
            <a:fillRect/>
          </a:stretch>
        </p:blipFill>
        <p:spPr>
          <a:xfrm>
            <a:off x="838199" y="6036720"/>
            <a:ext cx="3659623" cy="371055"/>
          </a:xfrm>
          <a:prstGeom prst="rect">
            <a:avLst/>
          </a:prstGeom>
        </p:spPr>
      </p:pic>
    </p:spTree>
    <p:extLst>
      <p:ext uri="{BB962C8B-B14F-4D97-AF65-F5344CB8AC3E}">
        <p14:creationId xmlns:p14="http://schemas.microsoft.com/office/powerpoint/2010/main" val="3990560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 Trim">
    <p:bg>
      <p:bgPr>
        <a:blipFill dpi="0" rotWithShape="1">
          <a:blip r:embed="rId2">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pic>
        <p:nvPicPr>
          <p:cNvPr id="7" name="Picture 6">
            <a:extLst>
              <a:ext uri="{FF2B5EF4-FFF2-40B4-BE49-F238E27FC236}">
                <a16:creationId xmlns:a16="http://schemas.microsoft.com/office/drawing/2014/main" id="{D52648A9-FBA8-5242-BC06-73CC5A3C7D22}"/>
              </a:ext>
            </a:extLst>
          </p:cNvPr>
          <p:cNvPicPr>
            <a:picLocks noChangeAspect="1"/>
          </p:cNvPicPr>
          <p:nvPr userDrawn="1"/>
        </p:nvPicPr>
        <p:blipFill>
          <a:blip r:embed="rId3"/>
          <a:stretch>
            <a:fillRect/>
          </a:stretch>
        </p:blipFill>
        <p:spPr>
          <a:xfrm>
            <a:off x="838199" y="6036720"/>
            <a:ext cx="3659623" cy="371055"/>
          </a:xfrm>
          <a:prstGeom prst="rect">
            <a:avLst/>
          </a:prstGeom>
        </p:spPr>
      </p:pic>
    </p:spTree>
    <p:extLst>
      <p:ext uri="{BB962C8B-B14F-4D97-AF65-F5344CB8AC3E}">
        <p14:creationId xmlns:p14="http://schemas.microsoft.com/office/powerpoint/2010/main" val="1934103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 Colorful Norma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024559" y="600798"/>
            <a:ext cx="6174556" cy="1716832"/>
          </a:xfrm>
        </p:spPr>
        <p:txBody>
          <a:bodyPr anchor="b"/>
          <a:lstStyle>
            <a:lvl1pPr algn="l">
              <a:defRPr sz="5400" b="1" baseline="0">
                <a:solidFill>
                  <a:schemeClr val="bg1"/>
                </a:solidFill>
                <a:latin typeface="Arial" charset="0"/>
                <a:ea typeface="Arial" charset="0"/>
                <a:cs typeface="Arial" charset="0"/>
              </a:defRPr>
            </a:lvl1pPr>
          </a:lstStyle>
          <a:p>
            <a:r>
              <a:rPr lang="en-US" dirty="0"/>
              <a:t>Click to edit Master title style</a:t>
            </a:r>
          </a:p>
        </p:txBody>
      </p:sp>
      <p:sp>
        <p:nvSpPr>
          <p:cNvPr id="3" name="Subtitle 2"/>
          <p:cNvSpPr>
            <a:spLocks noGrp="1"/>
          </p:cNvSpPr>
          <p:nvPr>
            <p:ph type="subTitle" idx="1"/>
          </p:nvPr>
        </p:nvSpPr>
        <p:spPr>
          <a:xfrm>
            <a:off x="5024559" y="2697290"/>
            <a:ext cx="6174556" cy="731710"/>
          </a:xfrm>
        </p:spPr>
        <p:txBody>
          <a:bodyPr/>
          <a:lstStyle>
            <a:lvl1pPr marL="0" indent="0" algn="l">
              <a:buNone/>
              <a:defRPr sz="2400" b="0" baseline="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6" name="Picture 5">
            <a:extLst>
              <a:ext uri="{FF2B5EF4-FFF2-40B4-BE49-F238E27FC236}">
                <a16:creationId xmlns:a16="http://schemas.microsoft.com/office/drawing/2014/main" id="{D3D8F64B-BFC4-C448-897E-2E9ECD683E0D}"/>
              </a:ext>
            </a:extLst>
          </p:cNvPr>
          <p:cNvPicPr>
            <a:picLocks noChangeAspect="1"/>
          </p:cNvPicPr>
          <p:nvPr userDrawn="1"/>
        </p:nvPicPr>
        <p:blipFill>
          <a:blip r:embed="rId3"/>
          <a:stretch>
            <a:fillRect/>
          </a:stretch>
        </p:blipFill>
        <p:spPr>
          <a:xfrm>
            <a:off x="7540608" y="5886260"/>
            <a:ext cx="3658507" cy="370942"/>
          </a:xfrm>
          <a:prstGeom prst="rect">
            <a:avLst/>
          </a:prstGeom>
        </p:spPr>
      </p:pic>
    </p:spTree>
    <p:extLst>
      <p:ext uri="{BB962C8B-B14F-4D97-AF65-F5344CB8AC3E}">
        <p14:creationId xmlns:p14="http://schemas.microsoft.com/office/powerpoint/2010/main" val="9634529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 Flight Lines">
    <p:bg>
      <p:bgPr>
        <a:blipFill dpi="0" rotWithShape="1">
          <a:blip r:embed="rId2">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218"/>
            <a:ext cx="10515600" cy="1325563"/>
          </a:xfrm>
        </p:spPr>
        <p:txBody>
          <a:bodyPr/>
          <a:lstStyle>
            <a:lvl1pPr algn="ctr">
              <a:defRPr/>
            </a:lvl1pPr>
          </a:lstStyle>
          <a:p>
            <a:r>
              <a:rPr lang="en-US" dirty="0"/>
              <a:t>Click to edit Master title style</a:t>
            </a:r>
          </a:p>
        </p:txBody>
      </p:sp>
      <p:pic>
        <p:nvPicPr>
          <p:cNvPr id="7" name="Picture 6">
            <a:extLst>
              <a:ext uri="{FF2B5EF4-FFF2-40B4-BE49-F238E27FC236}">
                <a16:creationId xmlns:a16="http://schemas.microsoft.com/office/drawing/2014/main" id="{8D0D0A77-C3A6-2648-835C-7B25E1A4672B}"/>
              </a:ext>
            </a:extLst>
          </p:cNvPr>
          <p:cNvPicPr>
            <a:picLocks noChangeAspect="1"/>
          </p:cNvPicPr>
          <p:nvPr userDrawn="1"/>
        </p:nvPicPr>
        <p:blipFill>
          <a:blip r:embed="rId3"/>
          <a:stretch>
            <a:fillRect/>
          </a:stretch>
        </p:blipFill>
        <p:spPr>
          <a:xfrm>
            <a:off x="7694177" y="6040797"/>
            <a:ext cx="3659623" cy="371055"/>
          </a:xfrm>
          <a:prstGeom prst="rect">
            <a:avLst/>
          </a:prstGeom>
        </p:spPr>
      </p:pic>
    </p:spTree>
    <p:extLst>
      <p:ext uri="{BB962C8B-B14F-4D97-AF65-F5344CB8AC3E}">
        <p14:creationId xmlns:p14="http://schemas.microsoft.com/office/powerpoint/2010/main" val="13558037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Only - Left Globe">
    <p:bg>
      <p:bgPr>
        <a:blipFill dpi="0" rotWithShape="1">
          <a:blip r:embed="rId2">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001000" cy="1325563"/>
          </a:xfrm>
        </p:spPr>
        <p:txBody>
          <a:bodyPr/>
          <a:lstStyle/>
          <a:p>
            <a:r>
              <a:rPr lang="en-US"/>
              <a:t>Click to edit Master title style</a:t>
            </a:r>
          </a:p>
        </p:txBody>
      </p:sp>
      <p:pic>
        <p:nvPicPr>
          <p:cNvPr id="4" name="Picture 3">
            <a:extLst>
              <a:ext uri="{FF2B5EF4-FFF2-40B4-BE49-F238E27FC236}">
                <a16:creationId xmlns:a16="http://schemas.microsoft.com/office/drawing/2014/main" id="{BC003EA3-6C8D-3C43-AA17-5889BEC9A42D}"/>
              </a:ext>
            </a:extLst>
          </p:cNvPr>
          <p:cNvPicPr>
            <a:picLocks noChangeAspect="1"/>
          </p:cNvPicPr>
          <p:nvPr userDrawn="1"/>
        </p:nvPicPr>
        <p:blipFill>
          <a:blip r:embed="rId3"/>
          <a:stretch>
            <a:fillRect/>
          </a:stretch>
        </p:blipFill>
        <p:spPr>
          <a:xfrm>
            <a:off x="838199" y="6036720"/>
            <a:ext cx="3659623" cy="371055"/>
          </a:xfrm>
          <a:prstGeom prst="rect">
            <a:avLst/>
          </a:prstGeom>
        </p:spPr>
      </p:pic>
    </p:spTree>
    <p:extLst>
      <p:ext uri="{BB962C8B-B14F-4D97-AF65-F5344CB8AC3E}">
        <p14:creationId xmlns:p14="http://schemas.microsoft.com/office/powerpoint/2010/main" val="847892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1_Title Only - Right Globe">
    <p:bg>
      <p:bgPr>
        <a:blipFill dpi="0" rotWithShape="1">
          <a:blip r:embed="rId2">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pic>
        <p:nvPicPr>
          <p:cNvPr id="4" name="Picture 3">
            <a:extLst>
              <a:ext uri="{FF2B5EF4-FFF2-40B4-BE49-F238E27FC236}">
                <a16:creationId xmlns:a16="http://schemas.microsoft.com/office/drawing/2014/main" id="{976E43C2-167D-FA43-97D9-C9F898160BC0}"/>
              </a:ext>
            </a:extLst>
          </p:cNvPr>
          <p:cNvPicPr>
            <a:picLocks noChangeAspect="1"/>
          </p:cNvPicPr>
          <p:nvPr userDrawn="1"/>
        </p:nvPicPr>
        <p:blipFill>
          <a:blip r:embed="rId3"/>
          <a:stretch>
            <a:fillRect/>
          </a:stretch>
        </p:blipFill>
        <p:spPr>
          <a:xfrm>
            <a:off x="7694177" y="6040797"/>
            <a:ext cx="3659623" cy="371055"/>
          </a:xfrm>
          <a:prstGeom prst="rect">
            <a:avLst/>
          </a:prstGeom>
        </p:spPr>
      </p:pic>
    </p:spTree>
    <p:extLst>
      <p:ext uri="{BB962C8B-B14F-4D97-AF65-F5344CB8AC3E}">
        <p14:creationId xmlns:p14="http://schemas.microsoft.com/office/powerpoint/2010/main" val="5401145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1_Title Only - Trim">
    <p:bg>
      <p:bgPr>
        <a:blipFill dpi="0" rotWithShape="1">
          <a:blip r:embed="rId2">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03964" y="365125"/>
            <a:ext cx="7349836" cy="1325563"/>
          </a:xfrm>
        </p:spPr>
        <p:txBody>
          <a:bodyPr/>
          <a:lstStyle>
            <a:lvl1pPr algn="r">
              <a:defRPr/>
            </a:lvl1pPr>
          </a:lstStyle>
          <a:p>
            <a:r>
              <a:rPr lang="en-US" dirty="0"/>
              <a:t>Click to edit Master title style</a:t>
            </a:r>
          </a:p>
        </p:txBody>
      </p:sp>
      <p:pic>
        <p:nvPicPr>
          <p:cNvPr id="4" name="Picture 3">
            <a:extLst>
              <a:ext uri="{FF2B5EF4-FFF2-40B4-BE49-F238E27FC236}">
                <a16:creationId xmlns:a16="http://schemas.microsoft.com/office/drawing/2014/main" id="{68078F3E-47A3-D648-99E1-1A7CAAAED278}"/>
              </a:ext>
            </a:extLst>
          </p:cNvPr>
          <p:cNvPicPr>
            <a:picLocks noChangeAspect="1"/>
          </p:cNvPicPr>
          <p:nvPr userDrawn="1"/>
        </p:nvPicPr>
        <p:blipFill>
          <a:blip r:embed="rId3"/>
          <a:stretch>
            <a:fillRect/>
          </a:stretch>
        </p:blipFill>
        <p:spPr>
          <a:xfrm>
            <a:off x="7694177" y="6040797"/>
            <a:ext cx="3659623" cy="371055"/>
          </a:xfrm>
          <a:prstGeom prst="rect">
            <a:avLst/>
          </a:prstGeom>
        </p:spPr>
      </p:pic>
    </p:spTree>
    <p:extLst>
      <p:ext uri="{BB962C8B-B14F-4D97-AF65-F5344CB8AC3E}">
        <p14:creationId xmlns:p14="http://schemas.microsoft.com/office/powerpoint/2010/main" val="16735805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1_Title Only - Flight Lines">
    <p:bg>
      <p:bgPr>
        <a:blipFill dpi="0" rotWithShape="1">
          <a:blip r:embed="rId2">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pic>
        <p:nvPicPr>
          <p:cNvPr id="4" name="Picture 3">
            <a:extLst>
              <a:ext uri="{FF2B5EF4-FFF2-40B4-BE49-F238E27FC236}">
                <a16:creationId xmlns:a16="http://schemas.microsoft.com/office/drawing/2014/main" id="{698A1CB0-A9D2-8F46-A7B1-ECF2CF818ECD}"/>
              </a:ext>
            </a:extLst>
          </p:cNvPr>
          <p:cNvPicPr>
            <a:picLocks noChangeAspect="1"/>
          </p:cNvPicPr>
          <p:nvPr userDrawn="1"/>
        </p:nvPicPr>
        <p:blipFill>
          <a:blip r:embed="rId3"/>
          <a:stretch>
            <a:fillRect/>
          </a:stretch>
        </p:blipFill>
        <p:spPr>
          <a:xfrm>
            <a:off x="838199" y="6036720"/>
            <a:ext cx="3659623" cy="371055"/>
          </a:xfrm>
          <a:prstGeom prst="rect">
            <a:avLst/>
          </a:prstGeom>
        </p:spPr>
      </p:pic>
    </p:spTree>
    <p:extLst>
      <p:ext uri="{BB962C8B-B14F-4D97-AF65-F5344CB8AC3E}">
        <p14:creationId xmlns:p14="http://schemas.microsoft.com/office/powerpoint/2010/main" val="29077101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Caption - Left Glob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dirty="0"/>
              <a:t>Click to edit Master title style</a:t>
            </a:r>
          </a:p>
        </p:txBody>
      </p:sp>
      <p:sp>
        <p:nvSpPr>
          <p:cNvPr id="4" name="Text Placeholder 3"/>
          <p:cNvSpPr>
            <a:spLocks noGrp="1"/>
          </p:cNvSpPr>
          <p:nvPr>
            <p:ph type="body" sz="half" idx="2"/>
          </p:nvPr>
        </p:nvSpPr>
        <p:spPr>
          <a:xfrm>
            <a:off x="839788" y="2192594"/>
            <a:ext cx="3932237" cy="3559201"/>
          </a:xfrm>
          <a:noFill/>
        </p:spPr>
        <p:txBody>
          <a:bodyPr/>
          <a:lstStyle>
            <a:lvl1pPr marL="0" indent="0">
              <a:buNone/>
              <a:defRPr sz="1600">
                <a:solidFill>
                  <a:schemeClr val="bg1"/>
                </a:solidFill>
                <a:latin typeface="Arial" charset="0"/>
                <a:ea typeface="Arial" charset="0"/>
                <a:cs typeface="Arial"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Content Placeholder 2"/>
          <p:cNvSpPr>
            <a:spLocks noGrp="1"/>
          </p:cNvSpPr>
          <p:nvPr>
            <p:ph idx="11"/>
          </p:nvPr>
        </p:nvSpPr>
        <p:spPr>
          <a:xfrm>
            <a:off x="5183188" y="1081548"/>
            <a:ext cx="6035418" cy="4634830"/>
          </a:xfrm>
          <a:noFill/>
        </p:spPr>
        <p:txBody>
          <a:bodyPr/>
          <a:lstStyle>
            <a:lvl1pPr marL="228600" indent="-228600">
              <a:buClr>
                <a:srgbClr val="00529B"/>
              </a:buClr>
              <a:buFont typeface="Wingdings" charset="2"/>
              <a:buChar char="§"/>
              <a:defRPr>
                <a:solidFill>
                  <a:schemeClr val="bg1"/>
                </a:solidFill>
                <a:latin typeface="Arial" charset="0"/>
                <a:ea typeface="Arial" charset="0"/>
                <a:cs typeface="Arial" charset="0"/>
              </a:defRPr>
            </a:lvl1pPr>
            <a:lvl2pPr>
              <a:buClr>
                <a:srgbClr val="CB4815"/>
              </a:buClr>
              <a:defRPr>
                <a:solidFill>
                  <a:schemeClr val="bg1"/>
                </a:solidFill>
                <a:latin typeface="Arial" charset="0"/>
                <a:ea typeface="Arial" charset="0"/>
                <a:cs typeface="Arial" charset="0"/>
              </a:defRPr>
            </a:lvl2pPr>
            <a:lvl3pPr marL="1143000" indent="-228600">
              <a:buClr>
                <a:srgbClr val="1B3664"/>
              </a:buClr>
              <a:buFont typeface="Wingdings" charset="2"/>
              <a:buChar char="§"/>
              <a:defRPr>
                <a:solidFill>
                  <a:schemeClr val="bg1"/>
                </a:solidFill>
                <a:latin typeface="Arial" charset="0"/>
                <a:ea typeface="Arial" charset="0"/>
                <a:cs typeface="Arial" charset="0"/>
              </a:defRPr>
            </a:lvl3pPr>
            <a:lvl4pPr>
              <a:defRPr>
                <a:solidFill>
                  <a:schemeClr val="bg1"/>
                </a:solidFill>
                <a:latin typeface="Arial" charset="0"/>
                <a:ea typeface="Arial" charset="0"/>
                <a:cs typeface="Arial" charset="0"/>
              </a:defRPr>
            </a:lvl4pPr>
            <a:lvl5pPr>
              <a:buClr>
                <a:srgbClr val="00529B"/>
              </a:buClr>
              <a:defRPr>
                <a:solidFill>
                  <a:schemeClr val="bg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p:cNvCxnSpPr/>
          <p:nvPr userDrawn="1"/>
        </p:nvCxnSpPr>
        <p:spPr>
          <a:xfrm>
            <a:off x="839788" y="2115295"/>
            <a:ext cx="3932237" cy="646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C4062A7-CDDB-4A45-A6EA-6B34B0E114A0}"/>
              </a:ext>
            </a:extLst>
          </p:cNvPr>
          <p:cNvPicPr>
            <a:picLocks noChangeAspect="1"/>
          </p:cNvPicPr>
          <p:nvPr userDrawn="1"/>
        </p:nvPicPr>
        <p:blipFill>
          <a:blip r:embed="rId3"/>
          <a:stretch>
            <a:fillRect/>
          </a:stretch>
        </p:blipFill>
        <p:spPr>
          <a:xfrm>
            <a:off x="7540608" y="5886260"/>
            <a:ext cx="3658507" cy="370942"/>
          </a:xfrm>
          <a:prstGeom prst="rect">
            <a:avLst/>
          </a:prstGeom>
        </p:spPr>
      </p:pic>
    </p:spTree>
    <p:extLst>
      <p:ext uri="{BB962C8B-B14F-4D97-AF65-F5344CB8AC3E}">
        <p14:creationId xmlns:p14="http://schemas.microsoft.com/office/powerpoint/2010/main" val="20377506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Caption - Right Globe">
    <p:bg>
      <p:bgPr>
        <a:blipFill dpi="0" rotWithShape="1">
          <a:blip r:embed="rId2">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chemeClr val="tx1"/>
                </a:solidFill>
              </a:defRPr>
            </a:lvl1pPr>
          </a:lstStyle>
          <a:p>
            <a:r>
              <a:rPr lang="en-US" dirty="0"/>
              <a:t>Click to edit Master title style</a:t>
            </a:r>
          </a:p>
        </p:txBody>
      </p:sp>
      <p:sp>
        <p:nvSpPr>
          <p:cNvPr id="4" name="Text Placeholder 3"/>
          <p:cNvSpPr>
            <a:spLocks noGrp="1"/>
          </p:cNvSpPr>
          <p:nvPr>
            <p:ph type="body" sz="half" idx="2"/>
          </p:nvPr>
        </p:nvSpPr>
        <p:spPr>
          <a:xfrm>
            <a:off x="839788" y="2192594"/>
            <a:ext cx="3932237" cy="3676394"/>
          </a:xfrm>
          <a:solidFill>
            <a:schemeClr val="bg1">
              <a:alpha val="70000"/>
            </a:schemeClr>
          </a:solidFill>
        </p:spPr>
        <p:txBody>
          <a:bodyPr/>
          <a:lstStyle>
            <a:lvl1pPr marL="0" indent="0">
              <a:buNone/>
              <a:defRPr sz="1600">
                <a:latin typeface="Arial" charset="0"/>
                <a:ea typeface="Arial" charset="0"/>
                <a:cs typeface="Arial"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Content Placeholder 2"/>
          <p:cNvSpPr>
            <a:spLocks noGrp="1"/>
          </p:cNvSpPr>
          <p:nvPr>
            <p:ph idx="11"/>
          </p:nvPr>
        </p:nvSpPr>
        <p:spPr>
          <a:xfrm>
            <a:off x="5183188" y="1081548"/>
            <a:ext cx="6035418" cy="4787440"/>
          </a:xfrm>
          <a:solidFill>
            <a:schemeClr val="bg1">
              <a:alpha val="70000"/>
            </a:schemeClr>
          </a:solidFill>
        </p:spPr>
        <p:txBody>
          <a:bodyPr/>
          <a:lstStyle>
            <a:lvl1pPr marL="228600" indent="-228600">
              <a:buClr>
                <a:srgbClr val="00529B"/>
              </a:buClr>
              <a:buFont typeface="Wingdings" charset="2"/>
              <a:buChar char="§"/>
              <a:defRPr>
                <a:latin typeface="Arial" charset="0"/>
                <a:ea typeface="Arial" charset="0"/>
                <a:cs typeface="Arial" charset="0"/>
              </a:defRPr>
            </a:lvl1pPr>
            <a:lvl2pPr>
              <a:buClr>
                <a:srgbClr val="CB4815"/>
              </a:buClr>
              <a:defRPr>
                <a:latin typeface="Arial" charset="0"/>
                <a:ea typeface="Arial" charset="0"/>
                <a:cs typeface="Arial" charset="0"/>
              </a:defRPr>
            </a:lvl2pPr>
            <a:lvl3pPr marL="1143000" indent="-228600">
              <a:buClr>
                <a:srgbClr val="1B3664"/>
              </a:buClr>
              <a:buFont typeface="Wingdings" charset="2"/>
              <a:buChar char="§"/>
              <a:defRPr>
                <a:latin typeface="Arial" charset="0"/>
                <a:ea typeface="Arial" charset="0"/>
                <a:cs typeface="Arial" charset="0"/>
              </a:defRPr>
            </a:lvl3pPr>
            <a:lvl4pPr>
              <a:defRPr>
                <a:latin typeface="Arial" charset="0"/>
                <a:ea typeface="Arial" charset="0"/>
                <a:cs typeface="Arial" charset="0"/>
              </a:defRPr>
            </a:lvl4pPr>
            <a:lvl5pPr>
              <a:buClr>
                <a:srgbClr val="00529B"/>
              </a:buClr>
              <a:defRPr>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p:cNvCxnSpPr/>
          <p:nvPr userDrawn="1"/>
        </p:nvCxnSpPr>
        <p:spPr>
          <a:xfrm>
            <a:off x="839788" y="2128690"/>
            <a:ext cx="3932237" cy="6468"/>
          </a:xfrm>
          <a:prstGeom prst="line">
            <a:avLst/>
          </a:prstGeom>
          <a:ln w="25400">
            <a:solidFill>
              <a:srgbClr val="00529B"/>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DA3D5DD-F390-2745-A436-A661A6F30537}"/>
              </a:ext>
            </a:extLst>
          </p:cNvPr>
          <p:cNvPicPr>
            <a:picLocks noChangeAspect="1"/>
          </p:cNvPicPr>
          <p:nvPr userDrawn="1"/>
        </p:nvPicPr>
        <p:blipFill>
          <a:blip r:embed="rId3"/>
          <a:stretch>
            <a:fillRect/>
          </a:stretch>
        </p:blipFill>
        <p:spPr>
          <a:xfrm>
            <a:off x="838199" y="6036720"/>
            <a:ext cx="3659623" cy="371055"/>
          </a:xfrm>
          <a:prstGeom prst="rect">
            <a:avLst/>
          </a:prstGeom>
        </p:spPr>
      </p:pic>
    </p:spTree>
    <p:extLst>
      <p:ext uri="{BB962C8B-B14F-4D97-AF65-F5344CB8AC3E}">
        <p14:creationId xmlns:p14="http://schemas.microsoft.com/office/powerpoint/2010/main" val="18652883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aption - Trim">
    <p:bg>
      <p:bgPr>
        <a:blipFill dpi="0" rotWithShape="1">
          <a:blip r:embed="rId2">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86369" y="457200"/>
            <a:ext cx="3932237" cy="1600200"/>
          </a:xfrm>
        </p:spPr>
        <p:txBody>
          <a:bodyPr anchor="b"/>
          <a:lstStyle>
            <a:lvl1pPr>
              <a:defRPr sz="3200"/>
            </a:lvl1pPr>
          </a:lstStyle>
          <a:p>
            <a:r>
              <a:rPr lang="en-US" dirty="0"/>
              <a:t>Click to edit Master title style</a:t>
            </a:r>
          </a:p>
        </p:txBody>
      </p:sp>
      <p:sp>
        <p:nvSpPr>
          <p:cNvPr id="4" name="Text Placeholder 3"/>
          <p:cNvSpPr>
            <a:spLocks noGrp="1"/>
          </p:cNvSpPr>
          <p:nvPr>
            <p:ph type="body" sz="half" idx="2"/>
          </p:nvPr>
        </p:nvSpPr>
        <p:spPr>
          <a:xfrm>
            <a:off x="7286369" y="2192594"/>
            <a:ext cx="3932237" cy="3676394"/>
          </a:xfrm>
          <a:solidFill>
            <a:schemeClr val="bg1">
              <a:alpha val="70000"/>
            </a:schemeClr>
          </a:solidFill>
        </p:spPr>
        <p:txBody>
          <a:bodyPr/>
          <a:lstStyle>
            <a:lvl1pPr marL="0" indent="0">
              <a:buNone/>
              <a:defRPr sz="1600">
                <a:latin typeface="Arial" charset="0"/>
                <a:ea typeface="Arial" charset="0"/>
                <a:cs typeface="Arial"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Content Placeholder 2"/>
          <p:cNvSpPr>
            <a:spLocks noGrp="1"/>
          </p:cNvSpPr>
          <p:nvPr>
            <p:ph idx="11"/>
          </p:nvPr>
        </p:nvSpPr>
        <p:spPr>
          <a:xfrm>
            <a:off x="839788" y="1081548"/>
            <a:ext cx="6035418" cy="4787440"/>
          </a:xfrm>
          <a:solidFill>
            <a:schemeClr val="bg1">
              <a:alpha val="70000"/>
            </a:schemeClr>
          </a:solidFill>
        </p:spPr>
        <p:txBody>
          <a:bodyPr/>
          <a:lstStyle>
            <a:lvl1pPr marL="228600" indent="-228600">
              <a:buClr>
                <a:srgbClr val="00529B"/>
              </a:buClr>
              <a:buFont typeface="Wingdings" charset="2"/>
              <a:buChar char="§"/>
              <a:defRPr>
                <a:latin typeface="Arial" charset="0"/>
                <a:ea typeface="Arial" charset="0"/>
                <a:cs typeface="Arial" charset="0"/>
              </a:defRPr>
            </a:lvl1pPr>
            <a:lvl2pPr>
              <a:buClr>
                <a:srgbClr val="CB4815"/>
              </a:buClr>
              <a:defRPr>
                <a:latin typeface="Arial" charset="0"/>
                <a:ea typeface="Arial" charset="0"/>
                <a:cs typeface="Arial" charset="0"/>
              </a:defRPr>
            </a:lvl2pPr>
            <a:lvl3pPr marL="1143000" indent="-228600">
              <a:buClr>
                <a:srgbClr val="1B3664"/>
              </a:buClr>
              <a:buFont typeface="Wingdings" charset="2"/>
              <a:buChar char="§"/>
              <a:defRPr>
                <a:latin typeface="Arial" charset="0"/>
                <a:ea typeface="Arial" charset="0"/>
                <a:cs typeface="Arial" charset="0"/>
              </a:defRPr>
            </a:lvl3pPr>
            <a:lvl4pPr>
              <a:defRPr>
                <a:latin typeface="Arial" charset="0"/>
                <a:ea typeface="Arial" charset="0"/>
                <a:cs typeface="Arial" charset="0"/>
              </a:defRPr>
            </a:lvl4pPr>
            <a:lvl5pPr>
              <a:buClr>
                <a:srgbClr val="00529B"/>
              </a:buClr>
              <a:defRPr>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p:cNvCxnSpPr/>
          <p:nvPr userDrawn="1"/>
        </p:nvCxnSpPr>
        <p:spPr>
          <a:xfrm>
            <a:off x="7286369" y="2121763"/>
            <a:ext cx="3932237" cy="6468"/>
          </a:xfrm>
          <a:prstGeom prst="line">
            <a:avLst/>
          </a:prstGeom>
          <a:ln w="25400">
            <a:solidFill>
              <a:srgbClr val="00529B"/>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AA28F3D8-3643-0A48-8FB5-05F9BDB7CD8A}"/>
              </a:ext>
            </a:extLst>
          </p:cNvPr>
          <p:cNvPicPr>
            <a:picLocks noChangeAspect="1"/>
          </p:cNvPicPr>
          <p:nvPr userDrawn="1"/>
        </p:nvPicPr>
        <p:blipFill>
          <a:blip r:embed="rId3"/>
          <a:stretch>
            <a:fillRect/>
          </a:stretch>
        </p:blipFill>
        <p:spPr>
          <a:xfrm>
            <a:off x="7694177" y="6040797"/>
            <a:ext cx="3659623" cy="371055"/>
          </a:xfrm>
          <a:prstGeom prst="rect">
            <a:avLst/>
          </a:prstGeom>
        </p:spPr>
      </p:pic>
    </p:spTree>
    <p:extLst>
      <p:ext uri="{BB962C8B-B14F-4D97-AF65-F5344CB8AC3E}">
        <p14:creationId xmlns:p14="http://schemas.microsoft.com/office/powerpoint/2010/main" val="9294709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with Caption - Flight Lines">
    <p:bg>
      <p:bgPr>
        <a:blipFill dpi="0" rotWithShape="1">
          <a:blip r:embed="rId2">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86369" y="457200"/>
            <a:ext cx="3932237" cy="1600200"/>
          </a:xfrm>
        </p:spPr>
        <p:txBody>
          <a:bodyPr anchor="b"/>
          <a:lstStyle>
            <a:lvl1pPr>
              <a:defRPr sz="3200"/>
            </a:lvl1pPr>
          </a:lstStyle>
          <a:p>
            <a:r>
              <a:rPr lang="en-US" dirty="0"/>
              <a:t>Click to edit Master title style</a:t>
            </a:r>
          </a:p>
        </p:txBody>
      </p:sp>
      <p:sp>
        <p:nvSpPr>
          <p:cNvPr id="4" name="Text Placeholder 3"/>
          <p:cNvSpPr>
            <a:spLocks noGrp="1"/>
          </p:cNvSpPr>
          <p:nvPr>
            <p:ph type="body" sz="half" idx="2"/>
          </p:nvPr>
        </p:nvSpPr>
        <p:spPr>
          <a:xfrm>
            <a:off x="7286369" y="2192594"/>
            <a:ext cx="3932237" cy="3676394"/>
          </a:xfrm>
          <a:solidFill>
            <a:schemeClr val="bg1">
              <a:alpha val="70000"/>
            </a:schemeClr>
          </a:solidFill>
        </p:spPr>
        <p:txBody>
          <a:bodyPr/>
          <a:lstStyle>
            <a:lvl1pPr marL="0" indent="0">
              <a:buNone/>
              <a:defRPr sz="1600">
                <a:latin typeface="Arial" charset="0"/>
                <a:ea typeface="Arial" charset="0"/>
                <a:cs typeface="Arial"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Content Placeholder 2"/>
          <p:cNvSpPr>
            <a:spLocks noGrp="1"/>
          </p:cNvSpPr>
          <p:nvPr>
            <p:ph idx="11"/>
          </p:nvPr>
        </p:nvSpPr>
        <p:spPr>
          <a:xfrm>
            <a:off x="839788" y="1081548"/>
            <a:ext cx="6035418" cy="4787440"/>
          </a:xfrm>
          <a:solidFill>
            <a:schemeClr val="bg1">
              <a:alpha val="70000"/>
            </a:schemeClr>
          </a:solidFill>
        </p:spPr>
        <p:txBody>
          <a:bodyPr/>
          <a:lstStyle>
            <a:lvl1pPr marL="228600" indent="-228600">
              <a:buClr>
                <a:srgbClr val="00529B"/>
              </a:buClr>
              <a:buFont typeface="Wingdings" charset="2"/>
              <a:buChar char="§"/>
              <a:defRPr>
                <a:latin typeface="Arial" charset="0"/>
                <a:ea typeface="Arial" charset="0"/>
                <a:cs typeface="Arial" charset="0"/>
              </a:defRPr>
            </a:lvl1pPr>
            <a:lvl2pPr>
              <a:buClr>
                <a:srgbClr val="CB4815"/>
              </a:buClr>
              <a:defRPr>
                <a:latin typeface="Arial" charset="0"/>
                <a:ea typeface="Arial" charset="0"/>
                <a:cs typeface="Arial" charset="0"/>
              </a:defRPr>
            </a:lvl2pPr>
            <a:lvl3pPr marL="1143000" indent="-228600">
              <a:buClr>
                <a:srgbClr val="1B3664"/>
              </a:buClr>
              <a:buFont typeface="Wingdings" charset="2"/>
              <a:buChar char="§"/>
              <a:defRPr>
                <a:latin typeface="Arial" charset="0"/>
                <a:ea typeface="Arial" charset="0"/>
                <a:cs typeface="Arial" charset="0"/>
              </a:defRPr>
            </a:lvl3pPr>
            <a:lvl4pPr>
              <a:defRPr>
                <a:latin typeface="Arial" charset="0"/>
                <a:ea typeface="Arial" charset="0"/>
                <a:cs typeface="Arial" charset="0"/>
              </a:defRPr>
            </a:lvl4pPr>
            <a:lvl5pPr>
              <a:buClr>
                <a:srgbClr val="00529B"/>
              </a:buClr>
              <a:defRPr>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p:cNvCxnSpPr/>
          <p:nvPr userDrawn="1"/>
        </p:nvCxnSpPr>
        <p:spPr>
          <a:xfrm>
            <a:off x="7286368" y="2121763"/>
            <a:ext cx="3932237" cy="6468"/>
          </a:xfrm>
          <a:prstGeom prst="line">
            <a:avLst/>
          </a:prstGeom>
          <a:ln w="25400">
            <a:solidFill>
              <a:srgbClr val="00529B"/>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99F43D6D-F1B4-1446-AFCA-2FA7AE96C12E}"/>
              </a:ext>
            </a:extLst>
          </p:cNvPr>
          <p:cNvPicPr>
            <a:picLocks noChangeAspect="1"/>
          </p:cNvPicPr>
          <p:nvPr userDrawn="1"/>
        </p:nvPicPr>
        <p:blipFill>
          <a:blip r:embed="rId3"/>
          <a:stretch>
            <a:fillRect/>
          </a:stretch>
        </p:blipFill>
        <p:spPr>
          <a:xfrm>
            <a:off x="7694177" y="6040797"/>
            <a:ext cx="3659623" cy="371055"/>
          </a:xfrm>
          <a:prstGeom prst="rect">
            <a:avLst/>
          </a:prstGeom>
        </p:spPr>
      </p:pic>
    </p:spTree>
    <p:extLst>
      <p:ext uri="{BB962C8B-B14F-4D97-AF65-F5344CB8AC3E}">
        <p14:creationId xmlns:p14="http://schemas.microsoft.com/office/powerpoint/2010/main" val="16060095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with Caption - Left Lines">
    <p:bg>
      <p:bgPr>
        <a:blipFill dpi="0" rotWithShape="1">
          <a:blip r:embed="rId2">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chemeClr val="tx1"/>
                </a:solidFill>
              </a:defRPr>
            </a:lvl1pPr>
          </a:lstStyle>
          <a:p>
            <a:r>
              <a:rPr lang="en-US" dirty="0"/>
              <a:t>Click to edit Master title style</a:t>
            </a:r>
          </a:p>
        </p:txBody>
      </p:sp>
      <p:sp>
        <p:nvSpPr>
          <p:cNvPr id="4" name="Text Placeholder 3"/>
          <p:cNvSpPr>
            <a:spLocks noGrp="1"/>
          </p:cNvSpPr>
          <p:nvPr>
            <p:ph type="body" sz="half" idx="2"/>
          </p:nvPr>
        </p:nvSpPr>
        <p:spPr>
          <a:xfrm>
            <a:off x="839788" y="2192594"/>
            <a:ext cx="3932237" cy="3676394"/>
          </a:xfrm>
          <a:solidFill>
            <a:schemeClr val="bg1">
              <a:alpha val="70000"/>
            </a:schemeClr>
          </a:solidFill>
        </p:spPr>
        <p:txBody>
          <a:bodyPr/>
          <a:lstStyle>
            <a:lvl1pPr marL="0" indent="0">
              <a:buNone/>
              <a:defRPr sz="1600">
                <a:latin typeface="Arial" charset="0"/>
                <a:ea typeface="Arial" charset="0"/>
                <a:cs typeface="Arial"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Content Placeholder 2"/>
          <p:cNvSpPr>
            <a:spLocks noGrp="1"/>
          </p:cNvSpPr>
          <p:nvPr>
            <p:ph idx="11"/>
          </p:nvPr>
        </p:nvSpPr>
        <p:spPr>
          <a:xfrm>
            <a:off x="5183188" y="1081548"/>
            <a:ext cx="6035418" cy="4787440"/>
          </a:xfrm>
          <a:solidFill>
            <a:schemeClr val="bg1">
              <a:alpha val="70000"/>
            </a:schemeClr>
          </a:solidFill>
        </p:spPr>
        <p:txBody>
          <a:bodyPr/>
          <a:lstStyle>
            <a:lvl1pPr marL="228600" indent="-228600">
              <a:buClr>
                <a:srgbClr val="00529B"/>
              </a:buClr>
              <a:buFont typeface="Wingdings" charset="2"/>
              <a:buChar char="§"/>
              <a:defRPr>
                <a:latin typeface="Arial" charset="0"/>
                <a:ea typeface="Arial" charset="0"/>
                <a:cs typeface="Arial" charset="0"/>
              </a:defRPr>
            </a:lvl1pPr>
            <a:lvl2pPr>
              <a:buClr>
                <a:srgbClr val="CB4815"/>
              </a:buClr>
              <a:defRPr>
                <a:latin typeface="Arial" charset="0"/>
                <a:ea typeface="Arial" charset="0"/>
                <a:cs typeface="Arial" charset="0"/>
              </a:defRPr>
            </a:lvl2pPr>
            <a:lvl3pPr marL="1143000" indent="-228600">
              <a:buClr>
                <a:srgbClr val="1B3664"/>
              </a:buClr>
              <a:buFont typeface="Wingdings" charset="2"/>
              <a:buChar char="§"/>
              <a:defRPr>
                <a:latin typeface="Arial" charset="0"/>
                <a:ea typeface="Arial" charset="0"/>
                <a:cs typeface="Arial" charset="0"/>
              </a:defRPr>
            </a:lvl3pPr>
            <a:lvl4pPr>
              <a:defRPr>
                <a:latin typeface="Arial" charset="0"/>
                <a:ea typeface="Arial" charset="0"/>
                <a:cs typeface="Arial" charset="0"/>
              </a:defRPr>
            </a:lvl4pPr>
            <a:lvl5pPr>
              <a:buClr>
                <a:srgbClr val="00529B"/>
              </a:buClr>
              <a:defRPr>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p:cNvCxnSpPr/>
          <p:nvPr userDrawn="1"/>
        </p:nvCxnSpPr>
        <p:spPr>
          <a:xfrm>
            <a:off x="839788" y="2121763"/>
            <a:ext cx="3932237" cy="6468"/>
          </a:xfrm>
          <a:prstGeom prst="line">
            <a:avLst/>
          </a:prstGeom>
          <a:ln w="25400">
            <a:solidFill>
              <a:srgbClr val="00529B"/>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63882925-673D-D443-AB4E-658F0C85805B}"/>
              </a:ext>
            </a:extLst>
          </p:cNvPr>
          <p:cNvPicPr>
            <a:picLocks noChangeAspect="1"/>
          </p:cNvPicPr>
          <p:nvPr userDrawn="1"/>
        </p:nvPicPr>
        <p:blipFill>
          <a:blip r:embed="rId3"/>
          <a:stretch>
            <a:fillRect/>
          </a:stretch>
        </p:blipFill>
        <p:spPr>
          <a:xfrm>
            <a:off x="838199" y="6036720"/>
            <a:ext cx="3659623" cy="371055"/>
          </a:xfrm>
          <a:prstGeom prst="rect">
            <a:avLst/>
          </a:prstGeom>
        </p:spPr>
      </p:pic>
    </p:spTree>
    <p:extLst>
      <p:ext uri="{BB962C8B-B14F-4D97-AF65-F5344CB8AC3E}">
        <p14:creationId xmlns:p14="http://schemas.microsoft.com/office/powerpoint/2010/main" val="553225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 Colorful Norma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45287" y="3410058"/>
            <a:ext cx="6174556" cy="1716832"/>
          </a:xfrm>
        </p:spPr>
        <p:txBody>
          <a:bodyPr anchor="b"/>
          <a:lstStyle>
            <a:lvl1pPr algn="l">
              <a:defRPr sz="5400" b="1" baseline="0">
                <a:solidFill>
                  <a:schemeClr val="bg1"/>
                </a:solidFill>
                <a:latin typeface="Arial" charset="0"/>
                <a:ea typeface="Arial" charset="0"/>
                <a:cs typeface="Arial" charset="0"/>
              </a:defRPr>
            </a:lvl1pPr>
          </a:lstStyle>
          <a:p>
            <a:r>
              <a:rPr lang="en-US" dirty="0"/>
              <a:t>Click to edit Master title style</a:t>
            </a:r>
          </a:p>
        </p:txBody>
      </p:sp>
      <p:sp>
        <p:nvSpPr>
          <p:cNvPr id="3" name="Subtitle 2"/>
          <p:cNvSpPr>
            <a:spLocks noGrp="1"/>
          </p:cNvSpPr>
          <p:nvPr>
            <p:ph type="subTitle" idx="1"/>
          </p:nvPr>
        </p:nvSpPr>
        <p:spPr>
          <a:xfrm>
            <a:off x="1145287" y="5520405"/>
            <a:ext cx="6174556" cy="731710"/>
          </a:xfrm>
        </p:spPr>
        <p:txBody>
          <a:bodyPr/>
          <a:lstStyle>
            <a:lvl1pPr marL="0" indent="0" algn="l">
              <a:buNone/>
              <a:defRPr sz="2400" b="0" baseline="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6" name="Picture 5">
            <a:extLst>
              <a:ext uri="{FF2B5EF4-FFF2-40B4-BE49-F238E27FC236}">
                <a16:creationId xmlns:a16="http://schemas.microsoft.com/office/drawing/2014/main" id="{D3D8F64B-BFC4-C448-897E-2E9ECD683E0D}"/>
              </a:ext>
            </a:extLst>
          </p:cNvPr>
          <p:cNvPicPr>
            <a:picLocks noChangeAspect="1"/>
          </p:cNvPicPr>
          <p:nvPr userDrawn="1"/>
        </p:nvPicPr>
        <p:blipFill>
          <a:blip r:embed="rId3"/>
          <a:stretch>
            <a:fillRect/>
          </a:stretch>
        </p:blipFill>
        <p:spPr>
          <a:xfrm>
            <a:off x="7540608" y="5886260"/>
            <a:ext cx="3658507" cy="370942"/>
          </a:xfrm>
          <a:prstGeom prst="rect">
            <a:avLst/>
          </a:prstGeom>
        </p:spPr>
      </p:pic>
    </p:spTree>
    <p:extLst>
      <p:ext uri="{BB962C8B-B14F-4D97-AF65-F5344CB8AC3E}">
        <p14:creationId xmlns:p14="http://schemas.microsoft.com/office/powerpoint/2010/main" val="30316046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ontent with Caption - Right Globe">
    <p:bg>
      <p:bgPr>
        <a:blipFill dpi="0" rotWithShape="1">
          <a:blip r:embed="rId2">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chemeClr val="tx1"/>
                </a:solidFill>
              </a:defRPr>
            </a:lvl1pPr>
          </a:lstStyle>
          <a:p>
            <a:r>
              <a:rPr lang="en-US" dirty="0"/>
              <a:t>Click to edit Master title style</a:t>
            </a:r>
          </a:p>
        </p:txBody>
      </p:sp>
      <p:sp>
        <p:nvSpPr>
          <p:cNvPr id="4" name="Text Placeholder 3"/>
          <p:cNvSpPr>
            <a:spLocks noGrp="1"/>
          </p:cNvSpPr>
          <p:nvPr>
            <p:ph type="body" sz="half" idx="2"/>
          </p:nvPr>
        </p:nvSpPr>
        <p:spPr>
          <a:xfrm>
            <a:off x="839788" y="2192594"/>
            <a:ext cx="3932237" cy="3676394"/>
          </a:xfrm>
          <a:solidFill>
            <a:schemeClr val="bg1">
              <a:alpha val="70000"/>
            </a:schemeClr>
          </a:solidFill>
        </p:spPr>
        <p:txBody>
          <a:bodyPr/>
          <a:lstStyle>
            <a:lvl1pPr marL="0" indent="0">
              <a:buNone/>
              <a:defRPr sz="1600">
                <a:latin typeface="Arial" charset="0"/>
                <a:ea typeface="Arial" charset="0"/>
                <a:cs typeface="Arial"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Content Placeholder 2"/>
          <p:cNvSpPr>
            <a:spLocks noGrp="1"/>
          </p:cNvSpPr>
          <p:nvPr>
            <p:ph idx="11"/>
          </p:nvPr>
        </p:nvSpPr>
        <p:spPr>
          <a:xfrm>
            <a:off x="5183188" y="1081548"/>
            <a:ext cx="6035418" cy="4787440"/>
          </a:xfrm>
          <a:solidFill>
            <a:schemeClr val="bg1">
              <a:alpha val="70000"/>
            </a:schemeClr>
          </a:solidFill>
        </p:spPr>
        <p:txBody>
          <a:bodyPr/>
          <a:lstStyle>
            <a:lvl1pPr marL="228600" indent="-228600">
              <a:buClr>
                <a:srgbClr val="00529B"/>
              </a:buClr>
              <a:buFont typeface="Wingdings" charset="2"/>
              <a:buChar char="§"/>
              <a:defRPr>
                <a:latin typeface="Arial" charset="0"/>
                <a:ea typeface="Arial" charset="0"/>
                <a:cs typeface="Arial" charset="0"/>
              </a:defRPr>
            </a:lvl1pPr>
            <a:lvl2pPr>
              <a:buClr>
                <a:srgbClr val="CB4815"/>
              </a:buClr>
              <a:defRPr>
                <a:latin typeface="Arial" charset="0"/>
                <a:ea typeface="Arial" charset="0"/>
                <a:cs typeface="Arial" charset="0"/>
              </a:defRPr>
            </a:lvl2pPr>
            <a:lvl3pPr marL="1143000" indent="-228600">
              <a:buClr>
                <a:srgbClr val="1B3664"/>
              </a:buClr>
              <a:buFont typeface="Wingdings" charset="2"/>
              <a:buChar char="§"/>
              <a:defRPr>
                <a:latin typeface="Arial" charset="0"/>
                <a:ea typeface="Arial" charset="0"/>
                <a:cs typeface="Arial" charset="0"/>
              </a:defRPr>
            </a:lvl3pPr>
            <a:lvl4pPr>
              <a:defRPr>
                <a:latin typeface="Arial" charset="0"/>
                <a:ea typeface="Arial" charset="0"/>
                <a:cs typeface="Arial" charset="0"/>
              </a:defRPr>
            </a:lvl4pPr>
            <a:lvl5pPr>
              <a:buClr>
                <a:srgbClr val="00529B"/>
              </a:buClr>
              <a:defRPr>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p:cNvCxnSpPr/>
          <p:nvPr userDrawn="1"/>
        </p:nvCxnSpPr>
        <p:spPr>
          <a:xfrm>
            <a:off x="839788" y="2128690"/>
            <a:ext cx="3932237" cy="6468"/>
          </a:xfrm>
          <a:prstGeom prst="line">
            <a:avLst/>
          </a:prstGeom>
          <a:ln w="25400">
            <a:solidFill>
              <a:srgbClr val="00529B"/>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DA3D5DD-F390-2745-A436-A661A6F30537}"/>
              </a:ext>
            </a:extLst>
          </p:cNvPr>
          <p:cNvPicPr>
            <a:picLocks noChangeAspect="1"/>
          </p:cNvPicPr>
          <p:nvPr userDrawn="1"/>
        </p:nvPicPr>
        <p:blipFill>
          <a:blip r:embed="rId3"/>
          <a:stretch>
            <a:fillRect/>
          </a:stretch>
        </p:blipFill>
        <p:spPr>
          <a:xfrm>
            <a:off x="838199" y="6036720"/>
            <a:ext cx="3659623" cy="371055"/>
          </a:xfrm>
          <a:prstGeom prst="rect">
            <a:avLst/>
          </a:prstGeom>
        </p:spPr>
      </p:pic>
    </p:spTree>
    <p:extLst>
      <p:ext uri="{BB962C8B-B14F-4D97-AF65-F5344CB8AC3E}">
        <p14:creationId xmlns:p14="http://schemas.microsoft.com/office/powerpoint/2010/main" val="15876989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ontent with Caption - Trim">
    <p:bg>
      <p:bgPr>
        <a:blipFill dpi="0" rotWithShape="1">
          <a:blip r:embed="rId2">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86369" y="457200"/>
            <a:ext cx="3932237" cy="1600200"/>
          </a:xfrm>
        </p:spPr>
        <p:txBody>
          <a:bodyPr anchor="b"/>
          <a:lstStyle>
            <a:lvl1pPr>
              <a:defRPr sz="3200"/>
            </a:lvl1pPr>
          </a:lstStyle>
          <a:p>
            <a:r>
              <a:rPr lang="en-US" dirty="0"/>
              <a:t>Click to edit Master title style</a:t>
            </a:r>
          </a:p>
        </p:txBody>
      </p:sp>
      <p:sp>
        <p:nvSpPr>
          <p:cNvPr id="4" name="Text Placeholder 3"/>
          <p:cNvSpPr>
            <a:spLocks noGrp="1"/>
          </p:cNvSpPr>
          <p:nvPr>
            <p:ph type="body" sz="half" idx="2"/>
          </p:nvPr>
        </p:nvSpPr>
        <p:spPr>
          <a:xfrm>
            <a:off x="7286369" y="2192594"/>
            <a:ext cx="3932237" cy="3676394"/>
          </a:xfrm>
          <a:solidFill>
            <a:schemeClr val="bg1">
              <a:alpha val="70000"/>
            </a:schemeClr>
          </a:solidFill>
        </p:spPr>
        <p:txBody>
          <a:bodyPr/>
          <a:lstStyle>
            <a:lvl1pPr marL="0" indent="0">
              <a:buNone/>
              <a:defRPr sz="1600">
                <a:latin typeface="Arial" charset="0"/>
                <a:ea typeface="Arial" charset="0"/>
                <a:cs typeface="Arial"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Content Placeholder 2"/>
          <p:cNvSpPr>
            <a:spLocks noGrp="1"/>
          </p:cNvSpPr>
          <p:nvPr>
            <p:ph idx="11"/>
          </p:nvPr>
        </p:nvSpPr>
        <p:spPr>
          <a:xfrm>
            <a:off x="839788" y="1081548"/>
            <a:ext cx="6035418" cy="4787440"/>
          </a:xfrm>
          <a:solidFill>
            <a:schemeClr val="bg1">
              <a:alpha val="70000"/>
            </a:schemeClr>
          </a:solidFill>
        </p:spPr>
        <p:txBody>
          <a:bodyPr/>
          <a:lstStyle>
            <a:lvl1pPr marL="228600" indent="-228600">
              <a:buClr>
                <a:srgbClr val="00529B"/>
              </a:buClr>
              <a:buFont typeface="Wingdings" charset="2"/>
              <a:buChar char="§"/>
              <a:defRPr>
                <a:latin typeface="Arial" charset="0"/>
                <a:ea typeface="Arial" charset="0"/>
                <a:cs typeface="Arial" charset="0"/>
              </a:defRPr>
            </a:lvl1pPr>
            <a:lvl2pPr>
              <a:buClr>
                <a:srgbClr val="CB4815"/>
              </a:buClr>
              <a:defRPr>
                <a:latin typeface="Arial" charset="0"/>
                <a:ea typeface="Arial" charset="0"/>
                <a:cs typeface="Arial" charset="0"/>
              </a:defRPr>
            </a:lvl2pPr>
            <a:lvl3pPr marL="1143000" indent="-228600">
              <a:buClr>
                <a:srgbClr val="1B3664"/>
              </a:buClr>
              <a:buFont typeface="Wingdings" charset="2"/>
              <a:buChar char="§"/>
              <a:defRPr>
                <a:latin typeface="Arial" charset="0"/>
                <a:ea typeface="Arial" charset="0"/>
                <a:cs typeface="Arial" charset="0"/>
              </a:defRPr>
            </a:lvl3pPr>
            <a:lvl4pPr>
              <a:defRPr>
                <a:latin typeface="Arial" charset="0"/>
                <a:ea typeface="Arial" charset="0"/>
                <a:cs typeface="Arial" charset="0"/>
              </a:defRPr>
            </a:lvl4pPr>
            <a:lvl5pPr>
              <a:buClr>
                <a:srgbClr val="00529B"/>
              </a:buClr>
              <a:defRPr>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p:cNvCxnSpPr/>
          <p:nvPr userDrawn="1"/>
        </p:nvCxnSpPr>
        <p:spPr>
          <a:xfrm>
            <a:off x="7286369" y="2121763"/>
            <a:ext cx="3932237" cy="6468"/>
          </a:xfrm>
          <a:prstGeom prst="line">
            <a:avLst/>
          </a:prstGeom>
          <a:ln w="25400">
            <a:solidFill>
              <a:srgbClr val="00529B"/>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AA28F3D8-3643-0A48-8FB5-05F9BDB7CD8A}"/>
              </a:ext>
            </a:extLst>
          </p:cNvPr>
          <p:cNvPicPr>
            <a:picLocks noChangeAspect="1"/>
          </p:cNvPicPr>
          <p:nvPr userDrawn="1"/>
        </p:nvPicPr>
        <p:blipFill>
          <a:blip r:embed="rId3"/>
          <a:stretch>
            <a:fillRect/>
          </a:stretch>
        </p:blipFill>
        <p:spPr>
          <a:xfrm>
            <a:off x="7694177" y="6040797"/>
            <a:ext cx="3659623" cy="371055"/>
          </a:xfrm>
          <a:prstGeom prst="rect">
            <a:avLst/>
          </a:prstGeom>
        </p:spPr>
      </p:pic>
    </p:spTree>
    <p:extLst>
      <p:ext uri="{BB962C8B-B14F-4D97-AF65-F5344CB8AC3E}">
        <p14:creationId xmlns:p14="http://schemas.microsoft.com/office/powerpoint/2010/main" val="1920722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ontent with Caption - Flight Lines">
    <p:bg>
      <p:bgPr>
        <a:blipFill dpi="0" rotWithShape="1">
          <a:blip r:embed="rId2">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86369" y="457200"/>
            <a:ext cx="3932237" cy="1600200"/>
          </a:xfrm>
        </p:spPr>
        <p:txBody>
          <a:bodyPr anchor="b"/>
          <a:lstStyle>
            <a:lvl1pPr>
              <a:defRPr sz="3200"/>
            </a:lvl1pPr>
          </a:lstStyle>
          <a:p>
            <a:r>
              <a:rPr lang="en-US" dirty="0"/>
              <a:t>Click to edit Master title style</a:t>
            </a:r>
          </a:p>
        </p:txBody>
      </p:sp>
      <p:sp>
        <p:nvSpPr>
          <p:cNvPr id="4" name="Text Placeholder 3"/>
          <p:cNvSpPr>
            <a:spLocks noGrp="1"/>
          </p:cNvSpPr>
          <p:nvPr>
            <p:ph type="body" sz="half" idx="2"/>
          </p:nvPr>
        </p:nvSpPr>
        <p:spPr>
          <a:xfrm>
            <a:off x="7286369" y="2192594"/>
            <a:ext cx="3932237" cy="3676394"/>
          </a:xfrm>
          <a:solidFill>
            <a:schemeClr val="bg1">
              <a:alpha val="70000"/>
            </a:schemeClr>
          </a:solidFill>
        </p:spPr>
        <p:txBody>
          <a:bodyPr/>
          <a:lstStyle>
            <a:lvl1pPr marL="0" indent="0">
              <a:buNone/>
              <a:defRPr sz="1600">
                <a:latin typeface="Arial" charset="0"/>
                <a:ea typeface="Arial" charset="0"/>
                <a:cs typeface="Arial"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Content Placeholder 2"/>
          <p:cNvSpPr>
            <a:spLocks noGrp="1"/>
          </p:cNvSpPr>
          <p:nvPr>
            <p:ph idx="11"/>
          </p:nvPr>
        </p:nvSpPr>
        <p:spPr>
          <a:xfrm>
            <a:off x="839788" y="1081548"/>
            <a:ext cx="6035418" cy="4787440"/>
          </a:xfrm>
          <a:solidFill>
            <a:schemeClr val="bg1">
              <a:alpha val="70000"/>
            </a:schemeClr>
          </a:solidFill>
        </p:spPr>
        <p:txBody>
          <a:bodyPr/>
          <a:lstStyle>
            <a:lvl1pPr marL="228600" indent="-228600">
              <a:buClr>
                <a:srgbClr val="00529B"/>
              </a:buClr>
              <a:buFont typeface="Wingdings" charset="2"/>
              <a:buChar char="§"/>
              <a:defRPr>
                <a:latin typeface="Arial" charset="0"/>
                <a:ea typeface="Arial" charset="0"/>
                <a:cs typeface="Arial" charset="0"/>
              </a:defRPr>
            </a:lvl1pPr>
            <a:lvl2pPr>
              <a:buClr>
                <a:srgbClr val="CB4815"/>
              </a:buClr>
              <a:defRPr>
                <a:latin typeface="Arial" charset="0"/>
                <a:ea typeface="Arial" charset="0"/>
                <a:cs typeface="Arial" charset="0"/>
              </a:defRPr>
            </a:lvl2pPr>
            <a:lvl3pPr marL="1143000" indent="-228600">
              <a:buClr>
                <a:srgbClr val="1B3664"/>
              </a:buClr>
              <a:buFont typeface="Wingdings" charset="2"/>
              <a:buChar char="§"/>
              <a:defRPr>
                <a:latin typeface="Arial" charset="0"/>
                <a:ea typeface="Arial" charset="0"/>
                <a:cs typeface="Arial" charset="0"/>
              </a:defRPr>
            </a:lvl3pPr>
            <a:lvl4pPr>
              <a:defRPr>
                <a:latin typeface="Arial" charset="0"/>
                <a:ea typeface="Arial" charset="0"/>
                <a:cs typeface="Arial" charset="0"/>
              </a:defRPr>
            </a:lvl4pPr>
            <a:lvl5pPr>
              <a:buClr>
                <a:srgbClr val="00529B"/>
              </a:buClr>
              <a:defRPr>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p:cNvCxnSpPr/>
          <p:nvPr userDrawn="1"/>
        </p:nvCxnSpPr>
        <p:spPr>
          <a:xfrm>
            <a:off x="7286368" y="2121763"/>
            <a:ext cx="3932237" cy="6468"/>
          </a:xfrm>
          <a:prstGeom prst="line">
            <a:avLst/>
          </a:prstGeom>
          <a:ln w="25400">
            <a:solidFill>
              <a:srgbClr val="00529B"/>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99F43D6D-F1B4-1446-AFCA-2FA7AE96C12E}"/>
              </a:ext>
            </a:extLst>
          </p:cNvPr>
          <p:cNvPicPr>
            <a:picLocks noChangeAspect="1"/>
          </p:cNvPicPr>
          <p:nvPr userDrawn="1"/>
        </p:nvPicPr>
        <p:blipFill>
          <a:blip r:embed="rId3"/>
          <a:stretch>
            <a:fillRect/>
          </a:stretch>
        </p:blipFill>
        <p:spPr>
          <a:xfrm>
            <a:off x="7694177" y="6040797"/>
            <a:ext cx="3659623" cy="371055"/>
          </a:xfrm>
          <a:prstGeom prst="rect">
            <a:avLst/>
          </a:prstGeom>
        </p:spPr>
      </p:pic>
    </p:spTree>
    <p:extLst>
      <p:ext uri="{BB962C8B-B14F-4D97-AF65-F5344CB8AC3E}">
        <p14:creationId xmlns:p14="http://schemas.microsoft.com/office/powerpoint/2010/main" val="31409863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ontent with Caption - Left Lines">
    <p:bg>
      <p:bgPr>
        <a:blipFill dpi="0" rotWithShape="1">
          <a:blip r:embed="rId2">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chemeClr val="tx1"/>
                </a:solidFill>
              </a:defRPr>
            </a:lvl1pPr>
          </a:lstStyle>
          <a:p>
            <a:r>
              <a:rPr lang="en-US" dirty="0"/>
              <a:t>Click to edit Master title style</a:t>
            </a:r>
          </a:p>
        </p:txBody>
      </p:sp>
      <p:sp>
        <p:nvSpPr>
          <p:cNvPr id="4" name="Text Placeholder 3"/>
          <p:cNvSpPr>
            <a:spLocks noGrp="1"/>
          </p:cNvSpPr>
          <p:nvPr>
            <p:ph type="body" sz="half" idx="2"/>
          </p:nvPr>
        </p:nvSpPr>
        <p:spPr>
          <a:xfrm>
            <a:off x="839788" y="2192594"/>
            <a:ext cx="3932237" cy="3676394"/>
          </a:xfrm>
          <a:solidFill>
            <a:schemeClr val="bg1">
              <a:alpha val="70000"/>
            </a:schemeClr>
          </a:solidFill>
        </p:spPr>
        <p:txBody>
          <a:bodyPr/>
          <a:lstStyle>
            <a:lvl1pPr marL="0" indent="0">
              <a:buNone/>
              <a:defRPr sz="1600">
                <a:latin typeface="Arial" charset="0"/>
                <a:ea typeface="Arial" charset="0"/>
                <a:cs typeface="Arial"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Content Placeholder 2"/>
          <p:cNvSpPr>
            <a:spLocks noGrp="1"/>
          </p:cNvSpPr>
          <p:nvPr>
            <p:ph idx="11"/>
          </p:nvPr>
        </p:nvSpPr>
        <p:spPr>
          <a:xfrm>
            <a:off x="5183188" y="1081548"/>
            <a:ext cx="6035418" cy="4787440"/>
          </a:xfrm>
          <a:solidFill>
            <a:schemeClr val="bg1">
              <a:alpha val="70000"/>
            </a:schemeClr>
          </a:solidFill>
        </p:spPr>
        <p:txBody>
          <a:bodyPr/>
          <a:lstStyle>
            <a:lvl1pPr marL="228600" indent="-228600">
              <a:buClr>
                <a:srgbClr val="00529B"/>
              </a:buClr>
              <a:buFont typeface="Wingdings" charset="2"/>
              <a:buChar char="§"/>
              <a:defRPr>
                <a:latin typeface="Arial" charset="0"/>
                <a:ea typeface="Arial" charset="0"/>
                <a:cs typeface="Arial" charset="0"/>
              </a:defRPr>
            </a:lvl1pPr>
            <a:lvl2pPr>
              <a:buClr>
                <a:srgbClr val="CB4815"/>
              </a:buClr>
              <a:defRPr>
                <a:latin typeface="Arial" charset="0"/>
                <a:ea typeface="Arial" charset="0"/>
                <a:cs typeface="Arial" charset="0"/>
              </a:defRPr>
            </a:lvl2pPr>
            <a:lvl3pPr marL="1143000" indent="-228600">
              <a:buClr>
                <a:srgbClr val="1B3664"/>
              </a:buClr>
              <a:buFont typeface="Wingdings" charset="2"/>
              <a:buChar char="§"/>
              <a:defRPr>
                <a:latin typeface="Arial" charset="0"/>
                <a:ea typeface="Arial" charset="0"/>
                <a:cs typeface="Arial" charset="0"/>
              </a:defRPr>
            </a:lvl3pPr>
            <a:lvl4pPr>
              <a:defRPr>
                <a:latin typeface="Arial" charset="0"/>
                <a:ea typeface="Arial" charset="0"/>
                <a:cs typeface="Arial" charset="0"/>
              </a:defRPr>
            </a:lvl4pPr>
            <a:lvl5pPr>
              <a:buClr>
                <a:srgbClr val="00529B"/>
              </a:buClr>
              <a:defRPr>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p:cNvCxnSpPr/>
          <p:nvPr userDrawn="1"/>
        </p:nvCxnSpPr>
        <p:spPr>
          <a:xfrm>
            <a:off x="839788" y="2121763"/>
            <a:ext cx="3932237" cy="6468"/>
          </a:xfrm>
          <a:prstGeom prst="line">
            <a:avLst/>
          </a:prstGeom>
          <a:ln w="25400">
            <a:solidFill>
              <a:srgbClr val="00529B"/>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63882925-673D-D443-AB4E-658F0C85805B}"/>
              </a:ext>
            </a:extLst>
          </p:cNvPr>
          <p:cNvPicPr>
            <a:picLocks noChangeAspect="1"/>
          </p:cNvPicPr>
          <p:nvPr userDrawn="1"/>
        </p:nvPicPr>
        <p:blipFill>
          <a:blip r:embed="rId3"/>
          <a:stretch>
            <a:fillRect/>
          </a:stretch>
        </p:blipFill>
        <p:spPr>
          <a:xfrm>
            <a:off x="838199" y="6036720"/>
            <a:ext cx="3659623" cy="371055"/>
          </a:xfrm>
          <a:prstGeom prst="rect">
            <a:avLst/>
          </a:prstGeom>
        </p:spPr>
      </p:pic>
    </p:spTree>
    <p:extLst>
      <p:ext uri="{BB962C8B-B14F-4D97-AF65-F5344CB8AC3E}">
        <p14:creationId xmlns:p14="http://schemas.microsoft.com/office/powerpoint/2010/main" val="30250907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icture with Caption - Right Colorfu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838200" y="987425"/>
            <a:ext cx="4561114"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7" name="Rectangle 6">
            <a:extLst>
              <a:ext uri="{FF2B5EF4-FFF2-40B4-BE49-F238E27FC236}">
                <a16:creationId xmlns:a16="http://schemas.microsoft.com/office/drawing/2014/main" id="{2DD4532A-CD6E-254F-9823-508900D38BAA}"/>
              </a:ext>
            </a:extLst>
          </p:cNvPr>
          <p:cNvSpPr/>
          <p:nvPr userDrawn="1"/>
        </p:nvSpPr>
        <p:spPr>
          <a:xfrm>
            <a:off x="6639928" y="549005"/>
            <a:ext cx="5065489" cy="57504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088D2DBD-6351-E145-A94B-24768355F312}"/>
              </a:ext>
            </a:extLst>
          </p:cNvPr>
          <p:cNvSpPr>
            <a:spLocks noGrp="1"/>
          </p:cNvSpPr>
          <p:nvPr>
            <p:ph type="title"/>
          </p:nvPr>
        </p:nvSpPr>
        <p:spPr>
          <a:xfrm>
            <a:off x="7000745" y="691376"/>
            <a:ext cx="4390134" cy="1500879"/>
          </a:xfrm>
          <a:noFill/>
        </p:spPr>
        <p:txBody>
          <a:bodyPr anchor="b"/>
          <a:lstStyle>
            <a:lvl1pPr>
              <a:defRPr sz="3200">
                <a:solidFill>
                  <a:schemeClr val="bg1"/>
                </a:solidFill>
              </a:defRPr>
            </a:lvl1pPr>
          </a:lstStyle>
          <a:p>
            <a:r>
              <a:rPr lang="en-US" dirty="0"/>
              <a:t>Click to edit Master title style</a:t>
            </a:r>
          </a:p>
        </p:txBody>
      </p:sp>
      <p:sp>
        <p:nvSpPr>
          <p:cNvPr id="12" name="Text Placeholder 3">
            <a:extLst>
              <a:ext uri="{FF2B5EF4-FFF2-40B4-BE49-F238E27FC236}">
                <a16:creationId xmlns:a16="http://schemas.microsoft.com/office/drawing/2014/main" id="{028A56C1-11FD-EA49-9154-4649B63ECC2A}"/>
              </a:ext>
            </a:extLst>
          </p:cNvPr>
          <p:cNvSpPr>
            <a:spLocks noGrp="1"/>
          </p:cNvSpPr>
          <p:nvPr>
            <p:ph type="body" sz="half" idx="2"/>
          </p:nvPr>
        </p:nvSpPr>
        <p:spPr>
          <a:xfrm>
            <a:off x="7000745" y="2426770"/>
            <a:ext cx="4390134" cy="3676394"/>
          </a:xfrm>
          <a:noFill/>
        </p:spPr>
        <p:txBody>
          <a:bodyPr/>
          <a:lstStyle>
            <a:lvl1pPr marL="0" indent="0">
              <a:buNone/>
              <a:defRPr sz="1600">
                <a:solidFill>
                  <a:schemeClr val="bg1"/>
                </a:solidFill>
                <a:latin typeface="Arial" charset="0"/>
                <a:ea typeface="Arial" charset="0"/>
                <a:cs typeface="Arial"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cxnSp>
        <p:nvCxnSpPr>
          <p:cNvPr id="13" name="Straight Connector 12">
            <a:extLst>
              <a:ext uri="{FF2B5EF4-FFF2-40B4-BE49-F238E27FC236}">
                <a16:creationId xmlns:a16="http://schemas.microsoft.com/office/drawing/2014/main" id="{6CB8E0E5-4D97-C44A-856E-F1D13A690AAA}"/>
              </a:ext>
            </a:extLst>
          </p:cNvPr>
          <p:cNvCxnSpPr>
            <a:cxnSpLocks/>
          </p:cNvCxnSpPr>
          <p:nvPr userDrawn="1"/>
        </p:nvCxnSpPr>
        <p:spPr>
          <a:xfrm>
            <a:off x="7000745" y="2324924"/>
            <a:ext cx="4390134" cy="9702"/>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3C6FB0A5-33C8-654A-9BE8-A9258FF98289}"/>
              </a:ext>
            </a:extLst>
          </p:cNvPr>
          <p:cNvPicPr>
            <a:picLocks noChangeAspect="1"/>
          </p:cNvPicPr>
          <p:nvPr userDrawn="1"/>
        </p:nvPicPr>
        <p:blipFill>
          <a:blip r:embed="rId3"/>
          <a:stretch>
            <a:fillRect/>
          </a:stretch>
        </p:blipFill>
        <p:spPr>
          <a:xfrm>
            <a:off x="838200" y="6036721"/>
            <a:ext cx="3659623" cy="371055"/>
          </a:xfrm>
          <a:prstGeom prst="rect">
            <a:avLst/>
          </a:prstGeom>
        </p:spPr>
      </p:pic>
    </p:spTree>
    <p:extLst>
      <p:ext uri="{BB962C8B-B14F-4D97-AF65-F5344CB8AC3E}">
        <p14:creationId xmlns:p14="http://schemas.microsoft.com/office/powerpoint/2010/main" val="1418405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icture with Caption - Left Colorfu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8C66DA5-A887-1941-965D-646407CD0DE4}"/>
              </a:ext>
            </a:extLst>
          </p:cNvPr>
          <p:cNvSpPr/>
          <p:nvPr userDrawn="1"/>
        </p:nvSpPr>
        <p:spPr>
          <a:xfrm>
            <a:off x="478971" y="549005"/>
            <a:ext cx="5065489" cy="57504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6647542" y="987425"/>
            <a:ext cx="5065487"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8" name="Title 1"/>
          <p:cNvSpPr>
            <a:spLocks noGrp="1"/>
          </p:cNvSpPr>
          <p:nvPr>
            <p:ph type="title"/>
          </p:nvPr>
        </p:nvSpPr>
        <p:spPr>
          <a:xfrm>
            <a:off x="839788" y="691376"/>
            <a:ext cx="4390134" cy="1500879"/>
          </a:xfrm>
          <a:noFill/>
        </p:spPr>
        <p:txBody>
          <a:bodyPr anchor="b"/>
          <a:lstStyle>
            <a:lvl1pPr>
              <a:defRPr sz="3200">
                <a:solidFill>
                  <a:schemeClr val="bg1"/>
                </a:solidFill>
              </a:defRPr>
            </a:lvl1pPr>
          </a:lstStyle>
          <a:p>
            <a:r>
              <a:rPr lang="en-US" dirty="0"/>
              <a:t>Click to edit Master title style</a:t>
            </a:r>
          </a:p>
        </p:txBody>
      </p:sp>
      <p:sp>
        <p:nvSpPr>
          <p:cNvPr id="9" name="Text Placeholder 3"/>
          <p:cNvSpPr>
            <a:spLocks noGrp="1"/>
          </p:cNvSpPr>
          <p:nvPr>
            <p:ph type="body" sz="half" idx="2"/>
          </p:nvPr>
        </p:nvSpPr>
        <p:spPr>
          <a:xfrm>
            <a:off x="839788" y="2426770"/>
            <a:ext cx="4390134" cy="3676394"/>
          </a:xfrm>
          <a:noFill/>
        </p:spPr>
        <p:txBody>
          <a:bodyPr/>
          <a:lstStyle>
            <a:lvl1pPr marL="0" indent="0">
              <a:buNone/>
              <a:defRPr sz="1600">
                <a:solidFill>
                  <a:schemeClr val="bg1"/>
                </a:solidFill>
                <a:latin typeface="Arial" charset="0"/>
                <a:ea typeface="Arial" charset="0"/>
                <a:cs typeface="Arial"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cxnSp>
        <p:nvCxnSpPr>
          <p:cNvPr id="10" name="Straight Connector 9"/>
          <p:cNvCxnSpPr>
            <a:cxnSpLocks/>
          </p:cNvCxnSpPr>
          <p:nvPr userDrawn="1"/>
        </p:nvCxnSpPr>
        <p:spPr>
          <a:xfrm>
            <a:off x="839788" y="2319879"/>
            <a:ext cx="4390134" cy="9702"/>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B3756C9-A86A-4D49-BF52-F692A7621980}"/>
              </a:ext>
            </a:extLst>
          </p:cNvPr>
          <p:cNvPicPr>
            <a:picLocks noChangeAspect="1"/>
          </p:cNvPicPr>
          <p:nvPr userDrawn="1"/>
        </p:nvPicPr>
        <p:blipFill>
          <a:blip r:embed="rId3"/>
          <a:stretch>
            <a:fillRect/>
          </a:stretch>
        </p:blipFill>
        <p:spPr>
          <a:xfrm>
            <a:off x="7694177" y="6040797"/>
            <a:ext cx="3659623" cy="371055"/>
          </a:xfrm>
          <a:prstGeom prst="rect">
            <a:avLst/>
          </a:prstGeom>
        </p:spPr>
      </p:pic>
    </p:spTree>
    <p:extLst>
      <p:ext uri="{BB962C8B-B14F-4D97-AF65-F5344CB8AC3E}">
        <p14:creationId xmlns:p14="http://schemas.microsoft.com/office/powerpoint/2010/main" val="14934672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Picture with Caption - Right Colorful">
    <p:bg>
      <p:bgPr>
        <a:blipFill dpi="0" rotWithShape="1">
          <a:blip r:embed="rId2">
            <a:lum/>
          </a:blip>
          <a:srcRect/>
          <a:stretch>
            <a:fillRect l="2000" t="2000" r="2000" b="2000"/>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838200" y="987425"/>
            <a:ext cx="4561114" cy="4873625"/>
          </a:xfrm>
          <a:solidFill>
            <a:schemeClr val="bg1">
              <a:alpha val="71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7" name="Rectangle 6">
            <a:extLst>
              <a:ext uri="{FF2B5EF4-FFF2-40B4-BE49-F238E27FC236}">
                <a16:creationId xmlns:a16="http://schemas.microsoft.com/office/drawing/2014/main" id="{2DD4532A-CD6E-254F-9823-508900D38BAA}"/>
              </a:ext>
            </a:extLst>
          </p:cNvPr>
          <p:cNvSpPr/>
          <p:nvPr userDrawn="1"/>
        </p:nvSpPr>
        <p:spPr>
          <a:xfrm>
            <a:off x="6639928" y="549005"/>
            <a:ext cx="5065489" cy="57504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088D2DBD-6351-E145-A94B-24768355F312}"/>
              </a:ext>
            </a:extLst>
          </p:cNvPr>
          <p:cNvSpPr>
            <a:spLocks noGrp="1"/>
          </p:cNvSpPr>
          <p:nvPr>
            <p:ph type="title"/>
          </p:nvPr>
        </p:nvSpPr>
        <p:spPr>
          <a:xfrm>
            <a:off x="7000745" y="691376"/>
            <a:ext cx="4390134" cy="1500879"/>
          </a:xfrm>
          <a:noFill/>
        </p:spPr>
        <p:txBody>
          <a:bodyPr anchor="b"/>
          <a:lstStyle>
            <a:lvl1pPr>
              <a:defRPr sz="3200">
                <a:solidFill>
                  <a:schemeClr val="tx1"/>
                </a:solidFill>
              </a:defRPr>
            </a:lvl1pPr>
          </a:lstStyle>
          <a:p>
            <a:r>
              <a:rPr lang="en-US" dirty="0"/>
              <a:t>Click to edit Master title style</a:t>
            </a:r>
          </a:p>
        </p:txBody>
      </p:sp>
      <p:sp>
        <p:nvSpPr>
          <p:cNvPr id="12" name="Text Placeholder 3">
            <a:extLst>
              <a:ext uri="{FF2B5EF4-FFF2-40B4-BE49-F238E27FC236}">
                <a16:creationId xmlns:a16="http://schemas.microsoft.com/office/drawing/2014/main" id="{028A56C1-11FD-EA49-9154-4649B63ECC2A}"/>
              </a:ext>
            </a:extLst>
          </p:cNvPr>
          <p:cNvSpPr>
            <a:spLocks noGrp="1"/>
          </p:cNvSpPr>
          <p:nvPr>
            <p:ph type="body" sz="half" idx="2"/>
          </p:nvPr>
        </p:nvSpPr>
        <p:spPr>
          <a:xfrm>
            <a:off x="7000745" y="2426770"/>
            <a:ext cx="4390134" cy="3434280"/>
          </a:xfrm>
          <a:noFill/>
        </p:spPr>
        <p:txBody>
          <a:bodyPr/>
          <a:lstStyle>
            <a:lvl1pPr marL="0" indent="0">
              <a:buNone/>
              <a:defRPr sz="1600">
                <a:solidFill>
                  <a:schemeClr val="tx1"/>
                </a:solidFill>
                <a:latin typeface="Arial" charset="0"/>
                <a:ea typeface="Arial" charset="0"/>
                <a:cs typeface="Arial"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cxnSp>
        <p:nvCxnSpPr>
          <p:cNvPr id="13" name="Straight Connector 12">
            <a:extLst>
              <a:ext uri="{FF2B5EF4-FFF2-40B4-BE49-F238E27FC236}">
                <a16:creationId xmlns:a16="http://schemas.microsoft.com/office/drawing/2014/main" id="{6CB8E0E5-4D97-C44A-856E-F1D13A690AAA}"/>
              </a:ext>
            </a:extLst>
          </p:cNvPr>
          <p:cNvCxnSpPr>
            <a:cxnSpLocks/>
          </p:cNvCxnSpPr>
          <p:nvPr userDrawn="1"/>
        </p:nvCxnSpPr>
        <p:spPr>
          <a:xfrm>
            <a:off x="7000745" y="2324924"/>
            <a:ext cx="4390134" cy="9702"/>
          </a:xfrm>
          <a:prstGeom prst="line">
            <a:avLst/>
          </a:prstGeom>
          <a:ln w="25400">
            <a:solidFill>
              <a:srgbClr val="00529B"/>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D2D32EC-23B3-6C48-9DFC-DE8BA6AECAB5}"/>
              </a:ext>
            </a:extLst>
          </p:cNvPr>
          <p:cNvPicPr>
            <a:picLocks noChangeAspect="1"/>
          </p:cNvPicPr>
          <p:nvPr userDrawn="1"/>
        </p:nvPicPr>
        <p:blipFill>
          <a:blip r:embed="rId3"/>
          <a:stretch>
            <a:fillRect/>
          </a:stretch>
        </p:blipFill>
        <p:spPr>
          <a:xfrm>
            <a:off x="7694177" y="6040797"/>
            <a:ext cx="3659623" cy="371055"/>
          </a:xfrm>
          <a:prstGeom prst="rect">
            <a:avLst/>
          </a:prstGeom>
        </p:spPr>
      </p:pic>
    </p:spTree>
    <p:extLst>
      <p:ext uri="{BB962C8B-B14F-4D97-AF65-F5344CB8AC3E}">
        <p14:creationId xmlns:p14="http://schemas.microsoft.com/office/powerpoint/2010/main" val="1926306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Picture with Caption - Left Colorful">
    <p:bg>
      <p:bgPr>
        <a:blipFill dpi="0" rotWithShape="1">
          <a:blip r:embed="rId2">
            <a:lum/>
          </a:blip>
          <a:srcRect/>
          <a:stretch>
            <a:fillRect l="2000" t="2000" r="2000" b="2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8C66DA5-A887-1941-965D-646407CD0DE4}"/>
              </a:ext>
            </a:extLst>
          </p:cNvPr>
          <p:cNvSpPr/>
          <p:nvPr userDrawn="1"/>
        </p:nvSpPr>
        <p:spPr>
          <a:xfrm>
            <a:off x="478971" y="549005"/>
            <a:ext cx="5065489" cy="57504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6286725" y="987425"/>
            <a:ext cx="5065487" cy="4873625"/>
          </a:xfrm>
          <a:solidFill>
            <a:schemeClr val="bg1">
              <a:alpha val="7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8" name="Title 1"/>
          <p:cNvSpPr>
            <a:spLocks noGrp="1"/>
          </p:cNvSpPr>
          <p:nvPr>
            <p:ph type="title"/>
          </p:nvPr>
        </p:nvSpPr>
        <p:spPr>
          <a:xfrm>
            <a:off x="839788" y="691376"/>
            <a:ext cx="4390134" cy="1500879"/>
          </a:xfrm>
          <a:noFill/>
        </p:spPr>
        <p:txBody>
          <a:bodyPr anchor="b"/>
          <a:lstStyle>
            <a:lvl1pPr>
              <a:defRPr sz="3200">
                <a:solidFill>
                  <a:schemeClr val="tx1"/>
                </a:solidFill>
              </a:defRPr>
            </a:lvl1pPr>
          </a:lstStyle>
          <a:p>
            <a:r>
              <a:rPr lang="en-US" dirty="0"/>
              <a:t>Click to edit Master title style</a:t>
            </a:r>
          </a:p>
        </p:txBody>
      </p:sp>
      <p:sp>
        <p:nvSpPr>
          <p:cNvPr id="9" name="Text Placeholder 3"/>
          <p:cNvSpPr>
            <a:spLocks noGrp="1"/>
          </p:cNvSpPr>
          <p:nvPr>
            <p:ph type="body" sz="half" idx="2"/>
          </p:nvPr>
        </p:nvSpPr>
        <p:spPr>
          <a:xfrm>
            <a:off x="839788" y="2426770"/>
            <a:ext cx="4390134" cy="3434280"/>
          </a:xfrm>
          <a:noFill/>
        </p:spPr>
        <p:txBody>
          <a:bodyPr/>
          <a:lstStyle>
            <a:lvl1pPr marL="0" indent="0">
              <a:buNone/>
              <a:defRPr sz="1600">
                <a:solidFill>
                  <a:schemeClr val="tx1"/>
                </a:solidFill>
                <a:latin typeface="Arial" charset="0"/>
                <a:ea typeface="Arial" charset="0"/>
                <a:cs typeface="Arial"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cxnSp>
        <p:nvCxnSpPr>
          <p:cNvPr id="10" name="Straight Connector 9"/>
          <p:cNvCxnSpPr>
            <a:cxnSpLocks/>
          </p:cNvCxnSpPr>
          <p:nvPr userDrawn="1"/>
        </p:nvCxnSpPr>
        <p:spPr>
          <a:xfrm>
            <a:off x="839788" y="2319879"/>
            <a:ext cx="4390134" cy="9702"/>
          </a:xfrm>
          <a:prstGeom prst="line">
            <a:avLst/>
          </a:prstGeom>
          <a:ln w="25400">
            <a:solidFill>
              <a:srgbClr val="00529B"/>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A4E1FC41-096E-594B-A1D1-D88BB67A1C8D}"/>
              </a:ext>
            </a:extLst>
          </p:cNvPr>
          <p:cNvPicPr>
            <a:picLocks noChangeAspect="1"/>
          </p:cNvPicPr>
          <p:nvPr userDrawn="1"/>
        </p:nvPicPr>
        <p:blipFill>
          <a:blip r:embed="rId3"/>
          <a:stretch>
            <a:fillRect/>
          </a:stretch>
        </p:blipFill>
        <p:spPr>
          <a:xfrm>
            <a:off x="838200" y="6036721"/>
            <a:ext cx="3659623" cy="371055"/>
          </a:xfrm>
          <a:prstGeom prst="rect">
            <a:avLst/>
          </a:prstGeom>
        </p:spPr>
      </p:pic>
    </p:spTree>
    <p:extLst>
      <p:ext uri="{BB962C8B-B14F-4D97-AF65-F5344CB8AC3E}">
        <p14:creationId xmlns:p14="http://schemas.microsoft.com/office/powerpoint/2010/main" val="655222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Picture with Caption - Right Colorful">
    <p:bg>
      <p:bgPr>
        <a:blipFill dpi="0" rotWithShape="1">
          <a:blip r:embed="rId2">
            <a:lum/>
          </a:blip>
          <a:srcRect/>
          <a:stretch>
            <a:fillRect l="2000" t="2000" r="2000" b="2000"/>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838200" y="987425"/>
            <a:ext cx="4561114" cy="4873625"/>
          </a:xfrm>
          <a:solidFill>
            <a:schemeClr val="bg1">
              <a:alpha val="71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7" name="Rectangle 6">
            <a:extLst>
              <a:ext uri="{FF2B5EF4-FFF2-40B4-BE49-F238E27FC236}">
                <a16:creationId xmlns:a16="http://schemas.microsoft.com/office/drawing/2014/main" id="{2DD4532A-CD6E-254F-9823-508900D38BAA}"/>
              </a:ext>
            </a:extLst>
          </p:cNvPr>
          <p:cNvSpPr/>
          <p:nvPr userDrawn="1"/>
        </p:nvSpPr>
        <p:spPr>
          <a:xfrm>
            <a:off x="6639928" y="549005"/>
            <a:ext cx="5065489" cy="57504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088D2DBD-6351-E145-A94B-24768355F312}"/>
              </a:ext>
            </a:extLst>
          </p:cNvPr>
          <p:cNvSpPr>
            <a:spLocks noGrp="1"/>
          </p:cNvSpPr>
          <p:nvPr>
            <p:ph type="title"/>
          </p:nvPr>
        </p:nvSpPr>
        <p:spPr>
          <a:xfrm>
            <a:off x="7000745" y="691376"/>
            <a:ext cx="4390134" cy="1500879"/>
          </a:xfrm>
          <a:noFill/>
        </p:spPr>
        <p:txBody>
          <a:bodyPr anchor="b"/>
          <a:lstStyle>
            <a:lvl1pPr>
              <a:defRPr sz="3200">
                <a:solidFill>
                  <a:schemeClr val="tx1"/>
                </a:solidFill>
              </a:defRPr>
            </a:lvl1pPr>
          </a:lstStyle>
          <a:p>
            <a:r>
              <a:rPr lang="en-US" dirty="0"/>
              <a:t>Click to edit Master title style</a:t>
            </a:r>
          </a:p>
        </p:txBody>
      </p:sp>
      <p:sp>
        <p:nvSpPr>
          <p:cNvPr id="12" name="Text Placeholder 3">
            <a:extLst>
              <a:ext uri="{FF2B5EF4-FFF2-40B4-BE49-F238E27FC236}">
                <a16:creationId xmlns:a16="http://schemas.microsoft.com/office/drawing/2014/main" id="{028A56C1-11FD-EA49-9154-4649B63ECC2A}"/>
              </a:ext>
            </a:extLst>
          </p:cNvPr>
          <p:cNvSpPr>
            <a:spLocks noGrp="1"/>
          </p:cNvSpPr>
          <p:nvPr>
            <p:ph type="body" sz="half" idx="2"/>
          </p:nvPr>
        </p:nvSpPr>
        <p:spPr>
          <a:xfrm>
            <a:off x="7000745" y="2426770"/>
            <a:ext cx="4390134" cy="3434280"/>
          </a:xfrm>
          <a:noFill/>
        </p:spPr>
        <p:txBody>
          <a:bodyPr/>
          <a:lstStyle>
            <a:lvl1pPr marL="0" indent="0">
              <a:buNone/>
              <a:defRPr sz="1600">
                <a:solidFill>
                  <a:schemeClr val="tx1"/>
                </a:solidFill>
                <a:latin typeface="Arial" charset="0"/>
                <a:ea typeface="Arial" charset="0"/>
                <a:cs typeface="Arial"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cxnSp>
        <p:nvCxnSpPr>
          <p:cNvPr id="13" name="Straight Connector 12">
            <a:extLst>
              <a:ext uri="{FF2B5EF4-FFF2-40B4-BE49-F238E27FC236}">
                <a16:creationId xmlns:a16="http://schemas.microsoft.com/office/drawing/2014/main" id="{6CB8E0E5-4D97-C44A-856E-F1D13A690AAA}"/>
              </a:ext>
            </a:extLst>
          </p:cNvPr>
          <p:cNvCxnSpPr>
            <a:cxnSpLocks/>
          </p:cNvCxnSpPr>
          <p:nvPr userDrawn="1"/>
        </p:nvCxnSpPr>
        <p:spPr>
          <a:xfrm>
            <a:off x="7000745" y="2324924"/>
            <a:ext cx="4390134" cy="9702"/>
          </a:xfrm>
          <a:prstGeom prst="line">
            <a:avLst/>
          </a:prstGeom>
          <a:ln w="25400">
            <a:solidFill>
              <a:srgbClr val="00529B"/>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D2D32EC-23B3-6C48-9DFC-DE8BA6AECAB5}"/>
              </a:ext>
            </a:extLst>
          </p:cNvPr>
          <p:cNvPicPr>
            <a:picLocks noChangeAspect="1"/>
          </p:cNvPicPr>
          <p:nvPr userDrawn="1"/>
        </p:nvPicPr>
        <p:blipFill>
          <a:blip r:embed="rId3"/>
          <a:stretch>
            <a:fillRect/>
          </a:stretch>
        </p:blipFill>
        <p:spPr>
          <a:xfrm>
            <a:off x="7694177" y="6040797"/>
            <a:ext cx="3659623" cy="371055"/>
          </a:xfrm>
          <a:prstGeom prst="rect">
            <a:avLst/>
          </a:prstGeom>
        </p:spPr>
      </p:pic>
    </p:spTree>
    <p:extLst>
      <p:ext uri="{BB962C8B-B14F-4D97-AF65-F5344CB8AC3E}">
        <p14:creationId xmlns:p14="http://schemas.microsoft.com/office/powerpoint/2010/main" val="355321404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Picture with Caption - Left Colorful">
    <p:bg>
      <p:bgPr>
        <a:blipFill dpi="0" rotWithShape="1">
          <a:blip r:embed="rId2">
            <a:lum/>
          </a:blip>
          <a:srcRect/>
          <a:stretch>
            <a:fillRect l="2000" t="2000" r="2000" b="2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8C66DA5-A887-1941-965D-646407CD0DE4}"/>
              </a:ext>
            </a:extLst>
          </p:cNvPr>
          <p:cNvSpPr/>
          <p:nvPr userDrawn="1"/>
        </p:nvSpPr>
        <p:spPr>
          <a:xfrm>
            <a:off x="478971" y="549005"/>
            <a:ext cx="5065489" cy="57504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6286725" y="987425"/>
            <a:ext cx="5065487" cy="4873625"/>
          </a:xfrm>
          <a:solidFill>
            <a:schemeClr val="bg1">
              <a:alpha val="7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8" name="Title 1"/>
          <p:cNvSpPr>
            <a:spLocks noGrp="1"/>
          </p:cNvSpPr>
          <p:nvPr>
            <p:ph type="title"/>
          </p:nvPr>
        </p:nvSpPr>
        <p:spPr>
          <a:xfrm>
            <a:off x="839788" y="691376"/>
            <a:ext cx="4390134" cy="1500879"/>
          </a:xfrm>
          <a:noFill/>
        </p:spPr>
        <p:txBody>
          <a:bodyPr anchor="b"/>
          <a:lstStyle>
            <a:lvl1pPr>
              <a:defRPr sz="3200">
                <a:solidFill>
                  <a:schemeClr val="tx1"/>
                </a:solidFill>
              </a:defRPr>
            </a:lvl1pPr>
          </a:lstStyle>
          <a:p>
            <a:r>
              <a:rPr lang="en-US" dirty="0"/>
              <a:t>Click to edit Master title style</a:t>
            </a:r>
          </a:p>
        </p:txBody>
      </p:sp>
      <p:sp>
        <p:nvSpPr>
          <p:cNvPr id="9" name="Text Placeholder 3"/>
          <p:cNvSpPr>
            <a:spLocks noGrp="1"/>
          </p:cNvSpPr>
          <p:nvPr>
            <p:ph type="body" sz="half" idx="2"/>
          </p:nvPr>
        </p:nvSpPr>
        <p:spPr>
          <a:xfrm>
            <a:off x="839788" y="2426770"/>
            <a:ext cx="4390134" cy="3434280"/>
          </a:xfrm>
          <a:noFill/>
        </p:spPr>
        <p:txBody>
          <a:bodyPr/>
          <a:lstStyle>
            <a:lvl1pPr marL="0" indent="0">
              <a:buNone/>
              <a:defRPr sz="1600">
                <a:solidFill>
                  <a:schemeClr val="tx1"/>
                </a:solidFill>
                <a:latin typeface="Arial" charset="0"/>
                <a:ea typeface="Arial" charset="0"/>
                <a:cs typeface="Arial"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cxnSp>
        <p:nvCxnSpPr>
          <p:cNvPr id="10" name="Straight Connector 9"/>
          <p:cNvCxnSpPr>
            <a:cxnSpLocks/>
          </p:cNvCxnSpPr>
          <p:nvPr userDrawn="1"/>
        </p:nvCxnSpPr>
        <p:spPr>
          <a:xfrm>
            <a:off x="839788" y="2319879"/>
            <a:ext cx="4390134" cy="9702"/>
          </a:xfrm>
          <a:prstGeom prst="line">
            <a:avLst/>
          </a:prstGeom>
          <a:ln w="25400">
            <a:solidFill>
              <a:srgbClr val="00529B"/>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A4E1FC41-096E-594B-A1D1-D88BB67A1C8D}"/>
              </a:ext>
            </a:extLst>
          </p:cNvPr>
          <p:cNvPicPr>
            <a:picLocks noChangeAspect="1"/>
          </p:cNvPicPr>
          <p:nvPr userDrawn="1"/>
        </p:nvPicPr>
        <p:blipFill>
          <a:blip r:embed="rId3"/>
          <a:stretch>
            <a:fillRect/>
          </a:stretch>
        </p:blipFill>
        <p:spPr>
          <a:xfrm>
            <a:off x="838200" y="6036721"/>
            <a:ext cx="3659623" cy="371055"/>
          </a:xfrm>
          <a:prstGeom prst="rect">
            <a:avLst/>
          </a:prstGeom>
        </p:spPr>
      </p:pic>
    </p:spTree>
    <p:extLst>
      <p:ext uri="{BB962C8B-B14F-4D97-AF65-F5344CB8AC3E}">
        <p14:creationId xmlns:p14="http://schemas.microsoft.com/office/powerpoint/2010/main" val="3549353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Globe">
    <p:bg>
      <p:bgPr>
        <a:blipFill dpi="0" rotWithShape="1">
          <a:blip r:embed="rId2">
            <a:lum/>
          </a:blip>
          <a:srcRect/>
          <a:stretch>
            <a:fillRect l="2000" t="2000" r="2000" b="2000"/>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189794-9072-664E-B4FE-FF1D474C4982}"/>
              </a:ext>
            </a:extLst>
          </p:cNvPr>
          <p:cNvSpPr/>
          <p:nvPr userDrawn="1"/>
        </p:nvSpPr>
        <p:spPr>
          <a:xfrm>
            <a:off x="2120296" y="1817914"/>
            <a:ext cx="7951407" cy="3222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F8291858-2025-2C43-B8D2-E9D4D0A6554C}"/>
              </a:ext>
            </a:extLst>
          </p:cNvPr>
          <p:cNvSpPr>
            <a:spLocks noGrp="1"/>
          </p:cNvSpPr>
          <p:nvPr>
            <p:ph type="ctrTitle"/>
          </p:nvPr>
        </p:nvSpPr>
        <p:spPr>
          <a:xfrm>
            <a:off x="4440943" y="418654"/>
            <a:ext cx="7188775" cy="1603609"/>
          </a:xfrm>
        </p:spPr>
        <p:txBody>
          <a:bodyPr anchor="b"/>
          <a:lstStyle>
            <a:lvl1pPr algn="r">
              <a:defRPr sz="5400" b="1">
                <a:solidFill>
                  <a:schemeClr val="tx1"/>
                </a:solidFill>
                <a:latin typeface="Arial" charset="0"/>
                <a:ea typeface="Arial" charset="0"/>
                <a:cs typeface="Arial" charset="0"/>
              </a:defRPr>
            </a:lvl1pPr>
          </a:lstStyle>
          <a:p>
            <a:r>
              <a:rPr lang="en-US" dirty="0"/>
              <a:t>Click to edit Master title style</a:t>
            </a:r>
          </a:p>
        </p:txBody>
      </p:sp>
      <p:sp>
        <p:nvSpPr>
          <p:cNvPr id="13" name="Subtitle 2">
            <a:extLst>
              <a:ext uri="{FF2B5EF4-FFF2-40B4-BE49-F238E27FC236}">
                <a16:creationId xmlns:a16="http://schemas.microsoft.com/office/drawing/2014/main" id="{8BD06FE1-910C-7E49-857C-4BEF76C37A91}"/>
              </a:ext>
            </a:extLst>
          </p:cNvPr>
          <p:cNvSpPr>
            <a:spLocks noGrp="1"/>
          </p:cNvSpPr>
          <p:nvPr>
            <p:ph type="subTitle" idx="1"/>
          </p:nvPr>
        </p:nvSpPr>
        <p:spPr>
          <a:xfrm>
            <a:off x="4440943" y="2204721"/>
            <a:ext cx="7188775" cy="1029703"/>
          </a:xfrm>
        </p:spPr>
        <p:txBody>
          <a:bodyPr/>
          <a:lstStyle>
            <a:lvl1pPr marL="0" indent="0" algn="r">
              <a:buNone/>
              <a:defRPr sz="2400" b="0">
                <a:solidFill>
                  <a:schemeClr val="tx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14" name="Straight Connector 13">
            <a:extLst>
              <a:ext uri="{FF2B5EF4-FFF2-40B4-BE49-F238E27FC236}">
                <a16:creationId xmlns:a16="http://schemas.microsoft.com/office/drawing/2014/main" id="{DCB35F0C-D9F3-A047-8FF1-F091123A7181}"/>
              </a:ext>
            </a:extLst>
          </p:cNvPr>
          <p:cNvCxnSpPr>
            <a:cxnSpLocks/>
          </p:cNvCxnSpPr>
          <p:nvPr userDrawn="1"/>
        </p:nvCxnSpPr>
        <p:spPr>
          <a:xfrm>
            <a:off x="4440943" y="2112478"/>
            <a:ext cx="7188775" cy="0"/>
          </a:xfrm>
          <a:prstGeom prst="line">
            <a:avLst/>
          </a:prstGeom>
          <a:ln w="25400">
            <a:solidFill>
              <a:srgbClr val="00529B"/>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C53349C5-3453-EB43-9ECA-D9AF6D78379D}"/>
              </a:ext>
            </a:extLst>
          </p:cNvPr>
          <p:cNvPicPr>
            <a:picLocks noChangeAspect="1"/>
          </p:cNvPicPr>
          <p:nvPr userDrawn="1"/>
        </p:nvPicPr>
        <p:blipFill>
          <a:blip r:embed="rId3"/>
          <a:stretch>
            <a:fillRect/>
          </a:stretch>
        </p:blipFill>
        <p:spPr>
          <a:xfrm>
            <a:off x="838200" y="6036721"/>
            <a:ext cx="3659623" cy="371055"/>
          </a:xfrm>
          <a:prstGeom prst="rect">
            <a:avLst/>
          </a:prstGeom>
        </p:spPr>
      </p:pic>
    </p:spTree>
    <p:extLst>
      <p:ext uri="{BB962C8B-B14F-4D97-AF65-F5344CB8AC3E}">
        <p14:creationId xmlns:p14="http://schemas.microsoft.com/office/powerpoint/2010/main" val="31814059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E2B457-3FFE-CD4E-BCF9-6A3401DF8AD6}"/>
              </a:ext>
            </a:extLst>
          </p:cNvPr>
          <p:cNvPicPr>
            <a:picLocks noChangeAspect="1"/>
          </p:cNvPicPr>
          <p:nvPr userDrawn="1"/>
        </p:nvPicPr>
        <p:blipFill>
          <a:blip r:embed="rId2"/>
          <a:stretch>
            <a:fillRect/>
          </a:stretch>
        </p:blipFill>
        <p:spPr>
          <a:xfrm>
            <a:off x="7694177" y="6040797"/>
            <a:ext cx="3659623" cy="371055"/>
          </a:xfrm>
          <a:prstGeom prst="rect">
            <a:avLst/>
          </a:prstGeom>
        </p:spPr>
      </p:pic>
    </p:spTree>
    <p:extLst>
      <p:ext uri="{BB962C8B-B14F-4D97-AF65-F5344CB8AC3E}">
        <p14:creationId xmlns:p14="http://schemas.microsoft.com/office/powerpoint/2010/main" val="265076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 Globe">
    <p:bg>
      <p:bgPr>
        <a:blipFill dpi="0" rotWithShape="1">
          <a:blip r:embed="rId2">
            <a:lum/>
          </a:blip>
          <a:srcRect/>
          <a:stretch>
            <a:fillRect l="2000" t="2000" r="2000" b="2000"/>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189794-9072-664E-B4FE-FF1D474C4982}"/>
              </a:ext>
            </a:extLst>
          </p:cNvPr>
          <p:cNvSpPr/>
          <p:nvPr userDrawn="1"/>
        </p:nvSpPr>
        <p:spPr>
          <a:xfrm>
            <a:off x="2120296" y="1817914"/>
            <a:ext cx="7951407" cy="3222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F8291858-2025-2C43-B8D2-E9D4D0A6554C}"/>
              </a:ext>
            </a:extLst>
          </p:cNvPr>
          <p:cNvSpPr>
            <a:spLocks noGrp="1"/>
          </p:cNvSpPr>
          <p:nvPr>
            <p:ph type="ctrTitle"/>
          </p:nvPr>
        </p:nvSpPr>
        <p:spPr>
          <a:xfrm>
            <a:off x="838200" y="418654"/>
            <a:ext cx="7188775" cy="1603609"/>
          </a:xfrm>
        </p:spPr>
        <p:txBody>
          <a:bodyPr anchor="b"/>
          <a:lstStyle>
            <a:lvl1pPr algn="l">
              <a:defRPr sz="5400" b="1">
                <a:solidFill>
                  <a:schemeClr val="tx1"/>
                </a:solidFill>
                <a:latin typeface="Arial" charset="0"/>
                <a:ea typeface="Arial" charset="0"/>
                <a:cs typeface="Arial" charset="0"/>
              </a:defRPr>
            </a:lvl1pPr>
          </a:lstStyle>
          <a:p>
            <a:r>
              <a:rPr lang="en-US" dirty="0"/>
              <a:t>Click to edit Master title style</a:t>
            </a:r>
          </a:p>
        </p:txBody>
      </p:sp>
      <p:sp>
        <p:nvSpPr>
          <p:cNvPr id="13" name="Subtitle 2">
            <a:extLst>
              <a:ext uri="{FF2B5EF4-FFF2-40B4-BE49-F238E27FC236}">
                <a16:creationId xmlns:a16="http://schemas.microsoft.com/office/drawing/2014/main" id="{8BD06FE1-910C-7E49-857C-4BEF76C37A91}"/>
              </a:ext>
            </a:extLst>
          </p:cNvPr>
          <p:cNvSpPr>
            <a:spLocks noGrp="1"/>
          </p:cNvSpPr>
          <p:nvPr>
            <p:ph type="subTitle" idx="1"/>
          </p:nvPr>
        </p:nvSpPr>
        <p:spPr>
          <a:xfrm>
            <a:off x="838200" y="2204721"/>
            <a:ext cx="7188775" cy="1029703"/>
          </a:xfrm>
        </p:spPr>
        <p:txBody>
          <a:bodyPr/>
          <a:lstStyle>
            <a:lvl1pPr marL="0" indent="0" algn="l">
              <a:buNone/>
              <a:defRPr sz="2400" b="0">
                <a:solidFill>
                  <a:schemeClr val="tx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14" name="Straight Connector 13">
            <a:extLst>
              <a:ext uri="{FF2B5EF4-FFF2-40B4-BE49-F238E27FC236}">
                <a16:creationId xmlns:a16="http://schemas.microsoft.com/office/drawing/2014/main" id="{DCB35F0C-D9F3-A047-8FF1-F091123A7181}"/>
              </a:ext>
            </a:extLst>
          </p:cNvPr>
          <p:cNvCxnSpPr>
            <a:cxnSpLocks/>
          </p:cNvCxnSpPr>
          <p:nvPr userDrawn="1"/>
        </p:nvCxnSpPr>
        <p:spPr>
          <a:xfrm>
            <a:off x="838200" y="2112478"/>
            <a:ext cx="7188775" cy="0"/>
          </a:xfrm>
          <a:prstGeom prst="line">
            <a:avLst/>
          </a:prstGeom>
          <a:ln w="25400">
            <a:solidFill>
              <a:srgbClr val="00529B"/>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C53349C5-3453-EB43-9ECA-D9AF6D78379D}"/>
              </a:ext>
            </a:extLst>
          </p:cNvPr>
          <p:cNvPicPr>
            <a:picLocks noChangeAspect="1"/>
          </p:cNvPicPr>
          <p:nvPr userDrawn="1"/>
        </p:nvPicPr>
        <p:blipFill>
          <a:blip r:embed="rId3"/>
          <a:stretch>
            <a:fillRect/>
          </a:stretch>
        </p:blipFill>
        <p:spPr>
          <a:xfrm>
            <a:off x="838200" y="6036721"/>
            <a:ext cx="3659623" cy="371055"/>
          </a:xfrm>
          <a:prstGeom prst="rect">
            <a:avLst/>
          </a:prstGeom>
        </p:spPr>
      </p:pic>
    </p:spTree>
    <p:extLst>
      <p:ext uri="{BB962C8B-B14F-4D97-AF65-F5344CB8AC3E}">
        <p14:creationId xmlns:p14="http://schemas.microsoft.com/office/powerpoint/2010/main" val="1559239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 Globe">
    <p:bg>
      <p:bgPr>
        <a:blipFill dpi="0" rotWithShape="1">
          <a:blip r:embed="rId2">
            <a:lum/>
          </a:blip>
          <a:srcRect/>
          <a:stretch>
            <a:fillRect l="2000" t="2000" r="2000" b="2000"/>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189794-9072-664E-B4FE-FF1D474C4982}"/>
              </a:ext>
            </a:extLst>
          </p:cNvPr>
          <p:cNvSpPr/>
          <p:nvPr userDrawn="1"/>
        </p:nvSpPr>
        <p:spPr>
          <a:xfrm>
            <a:off x="2120296" y="1817914"/>
            <a:ext cx="7951407" cy="3222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F8291858-2025-2C43-B8D2-E9D4D0A6554C}"/>
              </a:ext>
            </a:extLst>
          </p:cNvPr>
          <p:cNvSpPr>
            <a:spLocks noGrp="1"/>
          </p:cNvSpPr>
          <p:nvPr>
            <p:ph type="ctrTitle"/>
          </p:nvPr>
        </p:nvSpPr>
        <p:spPr>
          <a:xfrm>
            <a:off x="2882928" y="1721820"/>
            <a:ext cx="7188775" cy="1603609"/>
          </a:xfrm>
        </p:spPr>
        <p:txBody>
          <a:bodyPr anchor="b"/>
          <a:lstStyle>
            <a:lvl1pPr algn="ctr">
              <a:defRPr sz="5400" b="1">
                <a:solidFill>
                  <a:schemeClr val="tx1"/>
                </a:solidFill>
                <a:latin typeface="Arial" charset="0"/>
                <a:ea typeface="Arial" charset="0"/>
                <a:cs typeface="Arial" charset="0"/>
              </a:defRPr>
            </a:lvl1pPr>
          </a:lstStyle>
          <a:p>
            <a:r>
              <a:rPr lang="en-US" dirty="0"/>
              <a:t>Click to edit Master title style</a:t>
            </a:r>
          </a:p>
        </p:txBody>
      </p:sp>
      <p:sp>
        <p:nvSpPr>
          <p:cNvPr id="13" name="Subtitle 2">
            <a:extLst>
              <a:ext uri="{FF2B5EF4-FFF2-40B4-BE49-F238E27FC236}">
                <a16:creationId xmlns:a16="http://schemas.microsoft.com/office/drawing/2014/main" id="{8BD06FE1-910C-7E49-857C-4BEF76C37A91}"/>
              </a:ext>
            </a:extLst>
          </p:cNvPr>
          <p:cNvSpPr>
            <a:spLocks noGrp="1"/>
          </p:cNvSpPr>
          <p:nvPr>
            <p:ph type="subTitle" idx="1"/>
          </p:nvPr>
        </p:nvSpPr>
        <p:spPr>
          <a:xfrm>
            <a:off x="2882928" y="3507887"/>
            <a:ext cx="7188775" cy="1029703"/>
          </a:xfrm>
        </p:spPr>
        <p:txBody>
          <a:bodyPr/>
          <a:lstStyle>
            <a:lvl1pPr marL="0" indent="0" algn="ctr">
              <a:buNone/>
              <a:defRPr sz="2400" b="0">
                <a:solidFill>
                  <a:schemeClr val="tx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14" name="Straight Connector 13">
            <a:extLst>
              <a:ext uri="{FF2B5EF4-FFF2-40B4-BE49-F238E27FC236}">
                <a16:creationId xmlns:a16="http://schemas.microsoft.com/office/drawing/2014/main" id="{DCB35F0C-D9F3-A047-8FF1-F091123A7181}"/>
              </a:ext>
            </a:extLst>
          </p:cNvPr>
          <p:cNvCxnSpPr>
            <a:cxnSpLocks/>
          </p:cNvCxnSpPr>
          <p:nvPr userDrawn="1"/>
        </p:nvCxnSpPr>
        <p:spPr>
          <a:xfrm>
            <a:off x="2882928" y="3429000"/>
            <a:ext cx="7188775" cy="0"/>
          </a:xfrm>
          <a:prstGeom prst="line">
            <a:avLst/>
          </a:prstGeom>
          <a:ln w="25400">
            <a:solidFill>
              <a:srgbClr val="00529B"/>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C53349C5-3453-EB43-9ECA-D9AF6D78379D}"/>
              </a:ext>
            </a:extLst>
          </p:cNvPr>
          <p:cNvPicPr>
            <a:picLocks noChangeAspect="1"/>
          </p:cNvPicPr>
          <p:nvPr userDrawn="1"/>
        </p:nvPicPr>
        <p:blipFill>
          <a:blip r:embed="rId3"/>
          <a:stretch>
            <a:fillRect/>
          </a:stretch>
        </p:blipFill>
        <p:spPr>
          <a:xfrm>
            <a:off x="838200" y="6036721"/>
            <a:ext cx="3659623" cy="371055"/>
          </a:xfrm>
          <a:prstGeom prst="rect">
            <a:avLst/>
          </a:prstGeom>
        </p:spPr>
      </p:pic>
    </p:spTree>
    <p:extLst>
      <p:ext uri="{BB962C8B-B14F-4D97-AF65-F5344CB8AC3E}">
        <p14:creationId xmlns:p14="http://schemas.microsoft.com/office/powerpoint/2010/main" val="21098717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 Globe">
    <p:bg>
      <p:bgPr>
        <a:blipFill dpi="0" rotWithShape="1">
          <a:blip r:embed="rId2">
            <a:lum/>
          </a:blip>
          <a:srcRect/>
          <a:stretch>
            <a:fillRect l="2000" t="2000" r="2000" b="2000"/>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189794-9072-664E-B4FE-FF1D474C4982}"/>
              </a:ext>
            </a:extLst>
          </p:cNvPr>
          <p:cNvSpPr/>
          <p:nvPr userDrawn="1"/>
        </p:nvSpPr>
        <p:spPr>
          <a:xfrm>
            <a:off x="2120296" y="1817914"/>
            <a:ext cx="7951407" cy="3222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53349C5-3453-EB43-9ECA-D9AF6D78379D}"/>
              </a:ext>
            </a:extLst>
          </p:cNvPr>
          <p:cNvPicPr>
            <a:picLocks noChangeAspect="1"/>
          </p:cNvPicPr>
          <p:nvPr userDrawn="1"/>
        </p:nvPicPr>
        <p:blipFill>
          <a:blip r:embed="rId3"/>
          <a:stretch>
            <a:fillRect/>
          </a:stretch>
        </p:blipFill>
        <p:spPr>
          <a:xfrm>
            <a:off x="838200" y="6036721"/>
            <a:ext cx="3659623" cy="371055"/>
          </a:xfrm>
          <a:prstGeom prst="rect">
            <a:avLst/>
          </a:prstGeom>
        </p:spPr>
      </p:pic>
      <p:sp>
        <p:nvSpPr>
          <p:cNvPr id="7" name="Title 1">
            <a:extLst>
              <a:ext uri="{FF2B5EF4-FFF2-40B4-BE49-F238E27FC236}">
                <a16:creationId xmlns:a16="http://schemas.microsoft.com/office/drawing/2014/main" id="{A5F2E2C1-A659-7244-BD62-19E87D7F445E}"/>
              </a:ext>
            </a:extLst>
          </p:cNvPr>
          <p:cNvSpPr>
            <a:spLocks noGrp="1"/>
          </p:cNvSpPr>
          <p:nvPr>
            <p:ph type="ctrTitle"/>
          </p:nvPr>
        </p:nvSpPr>
        <p:spPr>
          <a:xfrm>
            <a:off x="2882928" y="1721820"/>
            <a:ext cx="7188775" cy="1603609"/>
          </a:xfrm>
        </p:spPr>
        <p:txBody>
          <a:bodyPr anchor="b"/>
          <a:lstStyle>
            <a:lvl1pPr algn="l">
              <a:defRPr sz="5400" b="1">
                <a:solidFill>
                  <a:schemeClr val="tx1"/>
                </a:solidFill>
                <a:latin typeface="Arial" charset="0"/>
                <a:ea typeface="Arial" charset="0"/>
                <a:cs typeface="Arial" charset="0"/>
              </a:defRPr>
            </a:lvl1pPr>
          </a:lstStyle>
          <a:p>
            <a:r>
              <a:rPr lang="en-US" dirty="0"/>
              <a:t>Click to edit Master title style</a:t>
            </a:r>
          </a:p>
        </p:txBody>
      </p:sp>
      <p:sp>
        <p:nvSpPr>
          <p:cNvPr id="8" name="Subtitle 2">
            <a:extLst>
              <a:ext uri="{FF2B5EF4-FFF2-40B4-BE49-F238E27FC236}">
                <a16:creationId xmlns:a16="http://schemas.microsoft.com/office/drawing/2014/main" id="{66017748-32AB-4449-9943-5A9968CFDCBE}"/>
              </a:ext>
            </a:extLst>
          </p:cNvPr>
          <p:cNvSpPr>
            <a:spLocks noGrp="1"/>
          </p:cNvSpPr>
          <p:nvPr>
            <p:ph type="subTitle" idx="1"/>
          </p:nvPr>
        </p:nvSpPr>
        <p:spPr>
          <a:xfrm>
            <a:off x="2882928" y="3507887"/>
            <a:ext cx="7188775" cy="1029703"/>
          </a:xfrm>
        </p:spPr>
        <p:txBody>
          <a:bodyPr/>
          <a:lstStyle>
            <a:lvl1pPr marL="0" indent="0" algn="l">
              <a:buNone/>
              <a:defRPr sz="2400" b="0">
                <a:solidFill>
                  <a:schemeClr val="tx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9" name="Straight Connector 8">
            <a:extLst>
              <a:ext uri="{FF2B5EF4-FFF2-40B4-BE49-F238E27FC236}">
                <a16:creationId xmlns:a16="http://schemas.microsoft.com/office/drawing/2014/main" id="{B6AA9B16-81B8-7C40-A370-E62FDE57FE10}"/>
              </a:ext>
            </a:extLst>
          </p:cNvPr>
          <p:cNvCxnSpPr>
            <a:cxnSpLocks/>
          </p:cNvCxnSpPr>
          <p:nvPr userDrawn="1"/>
        </p:nvCxnSpPr>
        <p:spPr>
          <a:xfrm>
            <a:off x="2882928" y="3429000"/>
            <a:ext cx="7188775" cy="0"/>
          </a:xfrm>
          <a:prstGeom prst="line">
            <a:avLst/>
          </a:prstGeom>
          <a:ln w="25400">
            <a:solidFill>
              <a:srgbClr val="00529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4544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 Trim">
    <p:bg>
      <p:bgPr>
        <a:blipFill dpi="0" rotWithShape="1">
          <a:blip r:embed="rId2">
            <a:lum/>
          </a:blip>
          <a:srcRect/>
          <a:stretch>
            <a:fillRect l="2000" t="2000" r="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035636" cy="1319095"/>
          </a:xfrm>
          <a:noFill/>
        </p:spPr>
        <p:txBody>
          <a:bodyPr/>
          <a:lstStyle>
            <a:lvl1pPr>
              <a:defRPr i="0">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838200" y="1825625"/>
            <a:ext cx="8035636" cy="3932080"/>
          </a:xfrm>
          <a:noFill/>
        </p:spPr>
        <p:txBody>
          <a:bodyPr/>
          <a:lstStyle>
            <a:lvl1pPr marL="228600" indent="-228600">
              <a:buClr>
                <a:srgbClr val="00529B"/>
              </a:buClr>
              <a:buFont typeface="Wingdings" charset="2"/>
              <a:buChar char="§"/>
              <a:defRPr>
                <a:latin typeface="Arial" charset="0"/>
                <a:ea typeface="Arial" charset="0"/>
                <a:cs typeface="Arial" charset="0"/>
              </a:defRPr>
            </a:lvl1pPr>
            <a:lvl2pPr>
              <a:buClr>
                <a:srgbClr val="CB4815"/>
              </a:buClr>
              <a:defRPr>
                <a:latin typeface="Arial" charset="0"/>
                <a:ea typeface="Arial" charset="0"/>
                <a:cs typeface="Arial" charset="0"/>
              </a:defRPr>
            </a:lvl2pPr>
            <a:lvl3pPr marL="1143000" indent="-228600">
              <a:buClr>
                <a:srgbClr val="1B3664"/>
              </a:buClr>
              <a:buFont typeface="Wingdings" charset="2"/>
              <a:buChar char="§"/>
              <a:defRPr>
                <a:latin typeface="Arial" charset="0"/>
                <a:ea typeface="Arial" charset="0"/>
                <a:cs typeface="Arial" charset="0"/>
              </a:defRPr>
            </a:lvl3pPr>
            <a:lvl4pPr>
              <a:defRPr>
                <a:latin typeface="Arial" charset="0"/>
                <a:ea typeface="Arial" charset="0"/>
                <a:cs typeface="Arial" charset="0"/>
              </a:defRPr>
            </a:lvl4pPr>
            <a:lvl5pPr>
              <a:buClr>
                <a:srgbClr val="00529B"/>
              </a:buClr>
              <a:defRPr>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a:extLst>
              <a:ext uri="{FF2B5EF4-FFF2-40B4-BE49-F238E27FC236}">
                <a16:creationId xmlns:a16="http://schemas.microsoft.com/office/drawing/2014/main" id="{955D4095-81B6-464F-ABB2-A16DB4886F37}"/>
              </a:ext>
            </a:extLst>
          </p:cNvPr>
          <p:cNvPicPr>
            <a:picLocks noChangeAspect="1"/>
          </p:cNvPicPr>
          <p:nvPr userDrawn="1"/>
        </p:nvPicPr>
        <p:blipFill>
          <a:blip r:embed="rId3"/>
          <a:stretch>
            <a:fillRect/>
          </a:stretch>
        </p:blipFill>
        <p:spPr>
          <a:xfrm>
            <a:off x="838200" y="6036721"/>
            <a:ext cx="3659623" cy="371055"/>
          </a:xfrm>
          <a:prstGeom prst="rect">
            <a:avLst/>
          </a:prstGeom>
        </p:spPr>
      </p:pic>
    </p:spTree>
    <p:extLst>
      <p:ext uri="{BB962C8B-B14F-4D97-AF65-F5344CB8AC3E}">
        <p14:creationId xmlns:p14="http://schemas.microsoft.com/office/powerpoint/2010/main" val="1916620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 Special 2">
    <p:bg>
      <p:bgPr>
        <a:blipFill dpi="0" rotWithShape="1">
          <a:blip r:embed="rId2">
            <a:lum/>
          </a:blip>
          <a:srcRect/>
          <a:stretch>
            <a:fillRect l="2000" t="2000" r="2000" b="2000"/>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838199" y="365125"/>
            <a:ext cx="10602191" cy="1319095"/>
          </a:xfrm>
          <a:noFill/>
        </p:spPr>
        <p:txBody>
          <a:bodyPr/>
          <a:lstStyle>
            <a:lvl1pPr>
              <a:defRPr>
                <a:solidFill>
                  <a:schemeClr val="tx1"/>
                </a:solidFill>
              </a:defRPr>
            </a:lvl1pPr>
          </a:lstStyle>
          <a:p>
            <a:r>
              <a:rPr lang="en-US" dirty="0"/>
              <a:t>Click to edit Master title style</a:t>
            </a:r>
          </a:p>
        </p:txBody>
      </p:sp>
      <p:sp>
        <p:nvSpPr>
          <p:cNvPr id="6" name="Content Placeholder 2"/>
          <p:cNvSpPr>
            <a:spLocks noGrp="1"/>
          </p:cNvSpPr>
          <p:nvPr>
            <p:ph idx="1"/>
          </p:nvPr>
        </p:nvSpPr>
        <p:spPr>
          <a:xfrm>
            <a:off x="838200" y="1825626"/>
            <a:ext cx="6050973" cy="3922032"/>
          </a:xfrm>
          <a:noFill/>
        </p:spPr>
        <p:txBody>
          <a:bodyPr/>
          <a:lstStyle>
            <a:lvl1pPr marL="228600" indent="-228600">
              <a:buClr>
                <a:srgbClr val="00529B"/>
              </a:buClr>
              <a:buFont typeface="Wingdings" charset="2"/>
              <a:buChar char="§"/>
              <a:defRPr>
                <a:latin typeface="Arial" charset="0"/>
                <a:ea typeface="Arial" charset="0"/>
                <a:cs typeface="Arial" charset="0"/>
              </a:defRPr>
            </a:lvl1pPr>
            <a:lvl2pPr>
              <a:buClr>
                <a:srgbClr val="CB4815"/>
              </a:buClr>
              <a:defRPr>
                <a:latin typeface="Arial" charset="0"/>
                <a:ea typeface="Arial" charset="0"/>
                <a:cs typeface="Arial" charset="0"/>
              </a:defRPr>
            </a:lvl2pPr>
            <a:lvl3pPr marL="1143000" indent="-228600">
              <a:buClr>
                <a:srgbClr val="1B3664"/>
              </a:buClr>
              <a:buFont typeface="Wingdings" charset="2"/>
              <a:buChar char="§"/>
              <a:defRPr>
                <a:latin typeface="Arial" charset="0"/>
                <a:ea typeface="Arial" charset="0"/>
                <a:cs typeface="Arial" charset="0"/>
              </a:defRPr>
            </a:lvl3pPr>
            <a:lvl4pPr>
              <a:defRPr>
                <a:latin typeface="Arial" charset="0"/>
                <a:ea typeface="Arial" charset="0"/>
                <a:cs typeface="Arial" charset="0"/>
              </a:defRPr>
            </a:lvl4pPr>
            <a:lvl5pPr>
              <a:buClr>
                <a:srgbClr val="00529B"/>
              </a:buClr>
              <a:defRPr>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7720E0A5-37FF-A44C-9AB3-B5BB134DDAD5}"/>
              </a:ext>
            </a:extLst>
          </p:cNvPr>
          <p:cNvPicPr>
            <a:picLocks noChangeAspect="1"/>
          </p:cNvPicPr>
          <p:nvPr userDrawn="1"/>
        </p:nvPicPr>
        <p:blipFill>
          <a:blip r:embed="rId3"/>
          <a:stretch>
            <a:fillRect/>
          </a:stretch>
        </p:blipFill>
        <p:spPr>
          <a:xfrm>
            <a:off x="838199" y="6036720"/>
            <a:ext cx="3659623" cy="371055"/>
          </a:xfrm>
          <a:prstGeom prst="rect">
            <a:avLst/>
          </a:prstGeom>
        </p:spPr>
      </p:pic>
    </p:spTree>
    <p:extLst>
      <p:ext uri="{BB962C8B-B14F-4D97-AF65-F5344CB8AC3E}">
        <p14:creationId xmlns:p14="http://schemas.microsoft.com/office/powerpoint/2010/main" val="852739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a:buChar char="•"/>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a:buChar char="•"/>
              <a:tabLst/>
              <a:defRPr/>
            </a:pPr>
            <a:r>
              <a:rPr kumimoji="0" lang="en-US" sz="2400" b="0" i="0" u="none" strike="noStrike" kern="1200" cap="none" spc="0" normalizeH="0" baseline="0" noProof="0" dirty="0">
                <a:ln>
                  <a:noFill/>
                </a:ln>
                <a:solidFill>
                  <a:srgbClr val="000000"/>
                </a:solidFill>
                <a:effectLst/>
                <a:uLnTx/>
                <a:uFillTx/>
                <a:latin typeface="+mn-lt"/>
                <a:ea typeface="+mn-ea"/>
                <a:cs typeface="+mn-cs"/>
              </a:rPr>
              <a:t>Second level</a:t>
            </a:r>
          </a:p>
          <a:p>
            <a:pPr marL="1143000" marR="0" lvl="2" indent="-228600" algn="l" defTabSz="914400" rtl="0" eaLnBrk="1" fontAlgn="auto" latinLnBrk="0" hangingPunct="1">
              <a:lnSpc>
                <a:spcPct val="90000"/>
              </a:lnSpc>
              <a:spcBef>
                <a:spcPts val="500"/>
              </a:spcBef>
              <a:spcAft>
                <a:spcPts val="0"/>
              </a:spcAft>
              <a:buClrTx/>
              <a:buSzTx/>
              <a:buFont typeface="Arial"/>
              <a:buChar char="•"/>
              <a:tabLst/>
              <a:defRPr/>
            </a:pPr>
            <a:r>
              <a:rPr kumimoji="0" lang="en-US" sz="2000" b="0" i="0" u="none" strike="noStrike" kern="1200" cap="none" spc="0" normalizeH="0" baseline="0" noProof="0" dirty="0">
                <a:ln>
                  <a:noFill/>
                </a:ln>
                <a:solidFill>
                  <a:srgbClr val="000000"/>
                </a:solidFill>
                <a:effectLst/>
                <a:uLnTx/>
                <a:uFillTx/>
                <a:latin typeface="+mn-lt"/>
                <a:ea typeface="+mn-ea"/>
                <a:cs typeface="+mn-cs"/>
              </a:rPr>
              <a:t>Third level</a:t>
            </a:r>
          </a:p>
          <a:p>
            <a:pPr marL="1600200" marR="0" lvl="3" indent="-228600" algn="l" defTabSz="914400" rtl="0" eaLnBrk="1" fontAlgn="auto" latinLnBrk="0" hangingPunct="1">
              <a:lnSpc>
                <a:spcPct val="90000"/>
              </a:lnSpc>
              <a:spcBef>
                <a:spcPts val="500"/>
              </a:spcBef>
              <a:spcAft>
                <a:spcPts val="0"/>
              </a:spcAft>
              <a:buClrTx/>
              <a:buSzTx/>
              <a:buFont typeface="Arial"/>
              <a:buChar char="•"/>
              <a:tabLst/>
              <a:defRPr/>
            </a:pPr>
            <a:r>
              <a:rPr kumimoji="0" lang="en-US" sz="1800" b="0" i="0" u="none" strike="noStrike" kern="1200" cap="none" spc="0" normalizeH="0" baseline="0" noProof="0" dirty="0">
                <a:ln>
                  <a:noFill/>
                </a:ln>
                <a:solidFill>
                  <a:srgbClr val="000000"/>
                </a:solidFill>
                <a:effectLst/>
                <a:uLnTx/>
                <a:uFillTx/>
                <a:latin typeface="+mn-lt"/>
                <a:ea typeface="+mn-ea"/>
                <a:cs typeface="+mn-cs"/>
              </a:rPr>
              <a:t>Fourth level</a:t>
            </a:r>
          </a:p>
          <a:p>
            <a:pPr marL="2057400" marR="0" lvl="4" indent="-228600" algn="l" defTabSz="914400" rtl="0" eaLnBrk="1" fontAlgn="auto" latinLnBrk="0" hangingPunct="1">
              <a:lnSpc>
                <a:spcPct val="90000"/>
              </a:lnSpc>
              <a:spcBef>
                <a:spcPts val="500"/>
              </a:spcBef>
              <a:spcAft>
                <a:spcPts val="0"/>
              </a:spcAft>
              <a:buClrTx/>
              <a:buSzTx/>
              <a:buFont typeface="Arial"/>
              <a:buChar char="•"/>
              <a:tabLst/>
              <a:defRPr/>
            </a:pPr>
            <a:r>
              <a:rPr kumimoji="0" lang="en-US" sz="1800" b="0" i="0" u="none" strike="noStrike" kern="1200" cap="none" spc="0" normalizeH="0" baseline="0" noProof="0" dirty="0">
                <a:ln>
                  <a:noFill/>
                </a:ln>
                <a:solidFill>
                  <a:srgbClr val="000000"/>
                </a:solidFill>
                <a:effectLst/>
                <a:uLnTx/>
                <a:uFillTx/>
                <a:latin typeface="+mn-lt"/>
                <a:ea typeface="+mn-ea"/>
                <a:cs typeface="+mn-cs"/>
              </a:rPr>
              <a:t>Fifth level</a:t>
            </a:r>
          </a:p>
        </p:txBody>
      </p:sp>
    </p:spTree>
    <p:extLst>
      <p:ext uri="{BB962C8B-B14F-4D97-AF65-F5344CB8AC3E}">
        <p14:creationId xmlns:p14="http://schemas.microsoft.com/office/powerpoint/2010/main" val="1338036835"/>
      </p:ext>
    </p:extLst>
  </p:cSld>
  <p:clrMap bg1="lt1" tx1="dk1" bg2="lt2" tx2="dk2" accent1="accent1" accent2="accent2" accent3="accent3" accent4="accent4" accent5="accent5" accent6="accent6" hlink="hlink" folHlink="folHlink"/>
  <p:sldLayoutIdLst>
    <p:sldLayoutId id="2147483703" r:id="rId1"/>
    <p:sldLayoutId id="2147483658" r:id="rId2"/>
    <p:sldLayoutId id="2147483699" r:id="rId3"/>
    <p:sldLayoutId id="2147483697" r:id="rId4"/>
    <p:sldLayoutId id="2147483700" r:id="rId5"/>
    <p:sldLayoutId id="2147483701" r:id="rId6"/>
    <p:sldLayoutId id="2147483702" r:id="rId7"/>
    <p:sldLayoutId id="2147483650" r:id="rId8"/>
    <p:sldLayoutId id="2147483695" r:id="rId9"/>
    <p:sldLayoutId id="2147483696" r:id="rId10"/>
    <p:sldLayoutId id="2147483659" r:id="rId11"/>
    <p:sldLayoutId id="2147483704" r:id="rId12"/>
    <p:sldLayoutId id="2147483705" r:id="rId13"/>
    <p:sldLayoutId id="2147483652" r:id="rId14"/>
    <p:sldLayoutId id="2147483664" r:id="rId15"/>
    <p:sldLayoutId id="2147483665" r:id="rId16"/>
    <p:sldLayoutId id="2147483654" r:id="rId17"/>
    <p:sldLayoutId id="2147483674" r:id="rId18"/>
    <p:sldLayoutId id="2147483675" r:id="rId19"/>
    <p:sldLayoutId id="2147483676" r:id="rId20"/>
    <p:sldLayoutId id="2147483706" r:id="rId21"/>
    <p:sldLayoutId id="2147483707" r:id="rId22"/>
    <p:sldLayoutId id="2147483708" r:id="rId23"/>
    <p:sldLayoutId id="2147483709" r:id="rId24"/>
    <p:sldLayoutId id="2147483656" r:id="rId25"/>
    <p:sldLayoutId id="2147483684" r:id="rId26"/>
    <p:sldLayoutId id="2147483685" r:id="rId27"/>
    <p:sldLayoutId id="2147483686" r:id="rId28"/>
    <p:sldLayoutId id="2147483687" r:id="rId29"/>
    <p:sldLayoutId id="2147483710" r:id="rId30"/>
    <p:sldLayoutId id="2147483711" r:id="rId31"/>
    <p:sldLayoutId id="2147483712" r:id="rId32"/>
    <p:sldLayoutId id="2147483713" r:id="rId33"/>
    <p:sldLayoutId id="2147483692" r:id="rId34"/>
    <p:sldLayoutId id="2147483693" r:id="rId35"/>
    <p:sldLayoutId id="2147483714" r:id="rId36"/>
    <p:sldLayoutId id="2147483715" r:id="rId37"/>
    <p:sldLayoutId id="2147483716" r:id="rId38"/>
    <p:sldLayoutId id="2147483717" r:id="rId39"/>
    <p:sldLayoutId id="2147483694" r:id="rId40"/>
  </p:sldLayoutIdLst>
  <p:txStyles>
    <p:titleStyle>
      <a:lvl1pPr algn="l" defTabSz="914400" rtl="0" eaLnBrk="1" latinLnBrk="0" hangingPunct="1">
        <a:lnSpc>
          <a:spcPct val="90000"/>
        </a:lnSpc>
        <a:spcBef>
          <a:spcPct val="0"/>
        </a:spcBef>
        <a:buNone/>
        <a:defRPr sz="4000" b="1" kern="1200">
          <a:solidFill>
            <a:schemeClr val="tx1"/>
          </a:solidFill>
          <a:latin typeface="Arial" charset="0"/>
          <a:ea typeface="Arial" charset="0"/>
          <a:cs typeface="Arial" charset="0"/>
        </a:defRPr>
      </a:lvl1pPr>
    </p:titleStyle>
    <p:bodyStyle>
      <a:lvl1pPr marL="228600" marR="0" indent="-228600" algn="l" defTabSz="914400" rtl="0" eaLnBrk="1" fontAlgn="auto" latinLnBrk="0" hangingPunct="1">
        <a:lnSpc>
          <a:spcPct val="90000"/>
        </a:lnSpc>
        <a:spcBef>
          <a:spcPts val="1000"/>
        </a:spcBef>
        <a:spcAft>
          <a:spcPts val="0"/>
        </a:spcAft>
        <a:buClrTx/>
        <a:buSzTx/>
        <a:buFont typeface="Arial"/>
        <a:buChar char="•"/>
        <a:tabLst/>
        <a:defRPr sz="2800" kern="1200">
          <a:solidFill>
            <a:schemeClr val="tx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a:buChar char="•"/>
        <a:tabLst/>
        <a:defRPr sz="2400" kern="1200">
          <a:solidFill>
            <a:schemeClr val="tx1"/>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Tx/>
        <a:buFont typeface="Arial"/>
        <a:buChar char="•"/>
        <a:tabLst/>
        <a:defRPr sz="2000" kern="1200">
          <a:solidFill>
            <a:schemeClr val="tx1"/>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Tx/>
        <a:buFont typeface="Arial"/>
        <a:buChar char="•"/>
        <a:tabLst/>
        <a:defRPr sz="1800" kern="1200">
          <a:solidFill>
            <a:schemeClr val="tx1"/>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Tx/>
        <a:buFont typeface="Arial"/>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0.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40.xml"/><Relationship Id="rId4" Type="http://schemas.openxmlformats.org/officeDocument/2006/relationships/image" Target="../media/image37.emf"/></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emf"/><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emf"/><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emf"/><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5181A-949F-474D-92FD-EED2C4554F5A}"/>
              </a:ext>
            </a:extLst>
          </p:cNvPr>
          <p:cNvSpPr>
            <a:spLocks noGrp="1"/>
          </p:cNvSpPr>
          <p:nvPr>
            <p:ph type="ctrTitle"/>
          </p:nvPr>
        </p:nvSpPr>
        <p:spPr>
          <a:xfrm>
            <a:off x="1119151" y="1180724"/>
            <a:ext cx="9953698" cy="1716832"/>
          </a:xfrm>
        </p:spPr>
        <p:txBody>
          <a:bodyPr>
            <a:noAutofit/>
          </a:bodyPr>
          <a:lstStyle/>
          <a:p>
            <a:r>
              <a:rPr lang="en-US" sz="4000" b="1" dirty="0">
                <a:solidFill>
                  <a:schemeClr val="bg1"/>
                </a:solidFill>
                <a:latin typeface="Times New Roman" panose="02020603050405020304" pitchFamily="18" charset="0"/>
                <a:ea typeface="Gentona SemiBold" charset="0"/>
                <a:cs typeface="Times New Roman" panose="02020603050405020304" pitchFamily="18" charset="0"/>
              </a:rPr>
              <a:t>Simulating Omitted C</a:t>
            </a:r>
            <a:r>
              <a:rPr lang="en-US" altLang="zh-CN" sz="4000" b="1" dirty="0">
                <a:solidFill>
                  <a:schemeClr val="bg1"/>
                </a:solidFill>
                <a:latin typeface="Times New Roman" panose="02020603050405020304" pitchFamily="18" charset="0"/>
                <a:ea typeface="Gentona SemiBold" charset="0"/>
                <a:cs typeface="Times New Roman" panose="02020603050405020304" pitchFamily="18" charset="0"/>
              </a:rPr>
              <a:t>onfounders </a:t>
            </a:r>
            <a:r>
              <a:rPr lang="en-US" sz="4000" b="1" dirty="0">
                <a:solidFill>
                  <a:schemeClr val="bg1"/>
                </a:solidFill>
                <a:latin typeface="Times New Roman" panose="02020603050405020304" pitchFamily="18" charset="0"/>
                <a:ea typeface="Gentona SemiBold" charset="0"/>
                <a:cs typeface="Times New Roman" panose="02020603050405020304" pitchFamily="18" charset="0"/>
              </a:rPr>
              <a:t>in Structural Equation Modeling: Sensitivity Analysis with Brute Force Search Algorithm</a:t>
            </a:r>
            <a:endParaRPr lang="en-US" sz="40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20BC2A5D-500D-D84B-B7E1-79F9C7F03251}"/>
              </a:ext>
            </a:extLst>
          </p:cNvPr>
          <p:cNvSpPr>
            <a:spLocks noGrp="1"/>
          </p:cNvSpPr>
          <p:nvPr>
            <p:ph type="subTitle" idx="1"/>
          </p:nvPr>
        </p:nvSpPr>
        <p:spPr>
          <a:xfrm>
            <a:off x="1933503" y="3321411"/>
            <a:ext cx="8732170" cy="731710"/>
          </a:xfrm>
        </p:spPr>
        <p:txBody>
          <a:bodyPr>
            <a:normAutofit fontScale="25000" lnSpcReduction="20000"/>
          </a:bodyPr>
          <a:lstStyle/>
          <a:p>
            <a:pPr algn="ctr"/>
            <a:r>
              <a:rPr lang="en-US" sz="8000" b="1" dirty="0">
                <a:solidFill>
                  <a:schemeClr val="bg1"/>
                </a:solidFill>
                <a:latin typeface="Times New Roman" panose="02020603050405020304" pitchFamily="18" charset="0"/>
                <a:ea typeface="Gentona SemiBold" charset="0"/>
                <a:cs typeface="Times New Roman" panose="02020603050405020304" pitchFamily="18" charset="0"/>
              </a:rPr>
              <a:t>Huan “Hailey” Kuang,  </a:t>
            </a:r>
            <a:r>
              <a:rPr lang="en-US" sz="8000" b="1" dirty="0" err="1">
                <a:solidFill>
                  <a:schemeClr val="bg1"/>
                </a:solidFill>
                <a:latin typeface="Times New Roman" panose="02020603050405020304" pitchFamily="18" charset="0"/>
                <a:ea typeface="Gentona SemiBold" charset="0"/>
                <a:cs typeface="Times New Roman" panose="02020603050405020304" pitchFamily="18" charset="0"/>
              </a:rPr>
              <a:t>Zeyuan</a:t>
            </a:r>
            <a:r>
              <a:rPr lang="en-US" sz="8000" b="1" dirty="0">
                <a:solidFill>
                  <a:schemeClr val="bg1"/>
                </a:solidFill>
                <a:latin typeface="Times New Roman" panose="02020603050405020304" pitchFamily="18" charset="0"/>
                <a:ea typeface="Gentona SemiBold" charset="0"/>
                <a:cs typeface="Times New Roman" panose="02020603050405020304" pitchFamily="18" charset="0"/>
              </a:rPr>
              <a:t> Jing,  Walter L. </a:t>
            </a:r>
            <a:r>
              <a:rPr lang="en-US" sz="8000" b="1" dirty="0" err="1">
                <a:solidFill>
                  <a:schemeClr val="bg1"/>
                </a:solidFill>
                <a:latin typeface="Times New Roman" panose="02020603050405020304" pitchFamily="18" charset="0"/>
                <a:ea typeface="Gentona SemiBold" charset="0"/>
                <a:cs typeface="Times New Roman" panose="02020603050405020304" pitchFamily="18" charset="0"/>
              </a:rPr>
              <a:t>Leite</a:t>
            </a:r>
            <a:r>
              <a:rPr lang="en-US" sz="8000" b="1" dirty="0">
                <a:solidFill>
                  <a:schemeClr val="bg1"/>
                </a:solidFill>
                <a:latin typeface="Times New Roman" panose="02020603050405020304" pitchFamily="18" charset="0"/>
                <a:ea typeface="Gentona SemiBold" charset="0"/>
                <a:cs typeface="Times New Roman" panose="02020603050405020304" pitchFamily="18" charset="0"/>
              </a:rPr>
              <a:t> </a:t>
            </a:r>
          </a:p>
          <a:p>
            <a:pPr algn="ctr"/>
            <a:r>
              <a:rPr lang="en-US" sz="8000" b="1" dirty="0">
                <a:solidFill>
                  <a:schemeClr val="bg1"/>
                </a:solidFill>
                <a:latin typeface="Times New Roman" panose="02020603050405020304" pitchFamily="18" charset="0"/>
                <a:ea typeface="Gentona SemiBold" charset="0"/>
                <a:cs typeface="Times New Roman" panose="02020603050405020304" pitchFamily="18" charset="0"/>
              </a:rPr>
              <a:t>University of Florida</a:t>
            </a:r>
          </a:p>
          <a:p>
            <a:pPr algn="ctr"/>
            <a:endParaRPr lang="en-US" sz="8000" b="1" dirty="0">
              <a:solidFill>
                <a:schemeClr val="bg1"/>
              </a:solidFill>
              <a:latin typeface="Gentona SemiBold" charset="0"/>
              <a:ea typeface="Gentona SemiBold" charset="0"/>
              <a:cs typeface="Gentona SemiBold" charset="0"/>
            </a:endParaRPr>
          </a:p>
          <a:p>
            <a:pPr algn="ctr"/>
            <a:endParaRPr lang="en-US" sz="8000" b="1" dirty="0">
              <a:solidFill>
                <a:schemeClr val="bg1"/>
              </a:solidFill>
              <a:latin typeface="Gentona SemiBold" charset="0"/>
              <a:ea typeface="Gentona SemiBold" charset="0"/>
              <a:cs typeface="Gentona SemiBold" charset="0"/>
            </a:endParaRPr>
          </a:p>
          <a:p>
            <a:pPr algn="ctr"/>
            <a:r>
              <a:rPr lang="en-US" sz="8000" b="1" dirty="0">
                <a:solidFill>
                  <a:schemeClr val="bg1"/>
                </a:solidFill>
                <a:latin typeface="Gentona SemiBold" charset="0"/>
                <a:ea typeface="Gentona SemiBold" charset="0"/>
                <a:cs typeface="Gentona SemiBold" charset="0"/>
              </a:rPr>
              <a:t> </a:t>
            </a:r>
            <a:r>
              <a:rPr lang="en-US" sz="7200" b="1" dirty="0">
                <a:solidFill>
                  <a:schemeClr val="bg1"/>
                </a:solidFill>
                <a:latin typeface="Times New Roman" panose="02020603050405020304" pitchFamily="18" charset="0"/>
                <a:ea typeface="Gentona SemiBold" charset="0"/>
                <a:cs typeface="Times New Roman" panose="02020603050405020304" pitchFamily="18" charset="0"/>
              </a:rPr>
              <a:t>American Educational Research Association 2021 Virtual Annual Meeting</a:t>
            </a:r>
          </a:p>
          <a:p>
            <a:pPr algn="ctr"/>
            <a:r>
              <a:rPr lang="en-US" sz="7200" b="1" dirty="0">
                <a:solidFill>
                  <a:schemeClr val="bg1"/>
                </a:solidFill>
                <a:latin typeface="Times New Roman" panose="02020603050405020304" pitchFamily="18" charset="0"/>
                <a:ea typeface="Gentona SemiBold" charset="0"/>
                <a:cs typeface="Times New Roman" panose="02020603050405020304" pitchFamily="18" charset="0"/>
              </a:rPr>
              <a:t>April 11, 2021</a:t>
            </a:r>
          </a:p>
          <a:p>
            <a:endParaRPr lang="en-US" dirty="0"/>
          </a:p>
        </p:txBody>
      </p:sp>
    </p:spTree>
    <p:extLst>
      <p:ext uri="{BB962C8B-B14F-4D97-AF65-F5344CB8AC3E}">
        <p14:creationId xmlns:p14="http://schemas.microsoft.com/office/powerpoint/2010/main" val="2986038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1BA21188-B484-43B5-ADEE-1F8C9FD00CC3}"/>
              </a:ext>
            </a:extLst>
          </p:cNvPr>
          <p:cNvSpPr txBox="1">
            <a:spLocks/>
          </p:cNvSpPr>
          <p:nvPr/>
        </p:nvSpPr>
        <p:spPr>
          <a:xfrm>
            <a:off x="609793" y="6224078"/>
            <a:ext cx="5646363" cy="360811"/>
          </a:xfrm>
          <a:prstGeom prst="rect">
            <a:avLst/>
          </a:prstGeom>
        </p:spPr>
        <p:txBody>
          <a:bodyPr>
            <a:normAutofit/>
          </a:bodyPr>
          <a:lstStyle>
            <a:lvl1pPr algn="l" defTabSz="914400" rtl="0" eaLnBrk="1" latinLnBrk="0" hangingPunct="1">
              <a:lnSpc>
                <a:spcPct val="90000"/>
              </a:lnSpc>
              <a:spcBef>
                <a:spcPct val="0"/>
              </a:spcBef>
              <a:buNone/>
              <a:defRPr sz="4000" b="1" kern="1200">
                <a:solidFill>
                  <a:schemeClr val="tx1"/>
                </a:solidFill>
                <a:latin typeface="Arial" charset="0"/>
                <a:ea typeface="Arial" charset="0"/>
                <a:cs typeface="Arial" charset="0"/>
              </a:defRPr>
            </a:lvl1pPr>
          </a:lstStyle>
          <a:p>
            <a:r>
              <a:rPr lang="en-US" sz="1200" b="0" dirty="0">
                <a:latin typeface="Times New Roman" panose="02020603050405020304" pitchFamily="18" charset="0"/>
                <a:cs typeface="Times New Roman" panose="02020603050405020304" pitchFamily="18" charset="0"/>
              </a:rPr>
              <a:t>Figure 1. </a:t>
            </a:r>
            <a:r>
              <a:rPr lang="en-US" sz="1200" i="1" dirty="0">
                <a:effectLst/>
                <a:latin typeface="Times New Roman" panose="02020603050405020304" pitchFamily="18" charset="0"/>
                <a:ea typeface="DengXian" panose="02010600030101010101" pitchFamily="2" charset="-122"/>
                <a:cs typeface="Times New Roman" panose="02020603050405020304" pitchFamily="18" charset="0"/>
              </a:rPr>
              <a:t>SEM_Researcher: </a:t>
            </a:r>
            <a:r>
              <a:rPr lang="en-US" sz="1200" b="0" dirty="0">
                <a:latin typeface="Times New Roman" panose="02020603050405020304" pitchFamily="18" charset="0"/>
                <a:cs typeface="Times New Roman" panose="02020603050405020304" pitchFamily="18" charset="0"/>
              </a:rPr>
              <a:t>The social-relation-based affection-driven model</a:t>
            </a:r>
          </a:p>
        </p:txBody>
      </p:sp>
      <p:pic>
        <p:nvPicPr>
          <p:cNvPr id="46" name="Picture 45">
            <a:extLst>
              <a:ext uri="{FF2B5EF4-FFF2-40B4-BE49-F238E27FC236}">
                <a16:creationId xmlns:a16="http://schemas.microsoft.com/office/drawing/2014/main" id="{2EFCD870-20A9-43DD-9812-6C30BD9176AB}"/>
              </a:ext>
            </a:extLst>
          </p:cNvPr>
          <p:cNvPicPr>
            <a:picLocks noChangeAspect="1"/>
          </p:cNvPicPr>
          <p:nvPr/>
        </p:nvPicPr>
        <p:blipFill>
          <a:blip r:embed="rId2"/>
          <a:stretch>
            <a:fillRect/>
          </a:stretch>
        </p:blipFill>
        <p:spPr>
          <a:xfrm>
            <a:off x="332010" y="595086"/>
            <a:ext cx="7113289" cy="5467721"/>
          </a:xfrm>
          <a:prstGeom prst="rect">
            <a:avLst/>
          </a:prstGeom>
        </p:spPr>
      </p:pic>
      <p:sp>
        <p:nvSpPr>
          <p:cNvPr id="49" name="Rectangle 48">
            <a:extLst>
              <a:ext uri="{FF2B5EF4-FFF2-40B4-BE49-F238E27FC236}">
                <a16:creationId xmlns:a16="http://schemas.microsoft.com/office/drawing/2014/main" id="{2D3D705E-F1B0-4F42-A7F9-4FDBDF68C1D8}"/>
              </a:ext>
            </a:extLst>
          </p:cNvPr>
          <p:cNvSpPr/>
          <p:nvPr/>
        </p:nvSpPr>
        <p:spPr>
          <a:xfrm flipV="1">
            <a:off x="3602468" y="2864248"/>
            <a:ext cx="572372" cy="5958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F75A26B1-5D3C-410C-8203-F9CFB0C96C41}"/>
              </a:ext>
            </a:extLst>
          </p:cNvPr>
          <p:cNvSpPr txBox="1"/>
          <p:nvPr/>
        </p:nvSpPr>
        <p:spPr>
          <a:xfrm>
            <a:off x="3531503" y="2864248"/>
            <a:ext cx="714302" cy="230832"/>
          </a:xfrm>
          <a:prstGeom prst="rect">
            <a:avLst/>
          </a:prstGeom>
          <a:noFill/>
        </p:spPr>
        <p:txBody>
          <a:bodyPr wrap="square" rtlCol="0">
            <a:spAutoFit/>
          </a:bodyPr>
          <a:lstStyle/>
          <a:p>
            <a:r>
              <a:rPr lang="en-US" sz="900" dirty="0">
                <a:latin typeface="Arial" panose="020B0604020202020204" pitchFamily="34" charset="0"/>
                <a:cs typeface="Arial" panose="020B0604020202020204" pitchFamily="34" charset="0"/>
              </a:rPr>
              <a:t>0.194*</a:t>
            </a:r>
          </a:p>
        </p:txBody>
      </p:sp>
      <p:sp>
        <p:nvSpPr>
          <p:cNvPr id="63" name="TextBox 62">
            <a:extLst>
              <a:ext uri="{FF2B5EF4-FFF2-40B4-BE49-F238E27FC236}">
                <a16:creationId xmlns:a16="http://schemas.microsoft.com/office/drawing/2014/main" id="{28BB43A1-52EF-48A0-A9D5-E10106B0E8D7}"/>
              </a:ext>
            </a:extLst>
          </p:cNvPr>
          <p:cNvSpPr txBox="1"/>
          <p:nvPr/>
        </p:nvSpPr>
        <p:spPr>
          <a:xfrm>
            <a:off x="8095141" y="2183469"/>
            <a:ext cx="6097162" cy="307777"/>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Table 1: Summary for the paths</a:t>
            </a:r>
          </a:p>
        </p:txBody>
      </p:sp>
      <p:pic>
        <p:nvPicPr>
          <p:cNvPr id="65" name="Picture 64">
            <a:extLst>
              <a:ext uri="{FF2B5EF4-FFF2-40B4-BE49-F238E27FC236}">
                <a16:creationId xmlns:a16="http://schemas.microsoft.com/office/drawing/2014/main" id="{B5B24E99-1B1C-4088-AF2C-19FDAA3A2F82}"/>
              </a:ext>
            </a:extLst>
          </p:cNvPr>
          <p:cNvPicPr>
            <a:picLocks noChangeAspect="1"/>
          </p:cNvPicPr>
          <p:nvPr/>
        </p:nvPicPr>
        <p:blipFill>
          <a:blip r:embed="rId3"/>
          <a:stretch>
            <a:fillRect/>
          </a:stretch>
        </p:blipFill>
        <p:spPr>
          <a:xfrm>
            <a:off x="8144925" y="2435153"/>
            <a:ext cx="3632228" cy="1773879"/>
          </a:xfrm>
          <a:prstGeom prst="rect">
            <a:avLst/>
          </a:prstGeom>
        </p:spPr>
      </p:pic>
    </p:spTree>
    <p:extLst>
      <p:ext uri="{BB962C8B-B14F-4D97-AF65-F5344CB8AC3E}">
        <p14:creationId xmlns:p14="http://schemas.microsoft.com/office/powerpoint/2010/main" val="1382388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1BA21188-B484-43B5-ADEE-1F8C9FD00CC3}"/>
              </a:ext>
            </a:extLst>
          </p:cNvPr>
          <p:cNvSpPr txBox="1">
            <a:spLocks/>
          </p:cNvSpPr>
          <p:nvPr/>
        </p:nvSpPr>
        <p:spPr>
          <a:xfrm>
            <a:off x="3748923" y="5657413"/>
            <a:ext cx="5018149" cy="360811"/>
          </a:xfrm>
          <a:prstGeom prst="rect">
            <a:avLst/>
          </a:prstGeom>
        </p:spPr>
        <p:txBody>
          <a:bodyPr>
            <a:normAutofit/>
          </a:bodyPr>
          <a:lstStyle>
            <a:lvl1pPr algn="l" defTabSz="914400" rtl="0" eaLnBrk="1" latinLnBrk="0" hangingPunct="1">
              <a:lnSpc>
                <a:spcPct val="90000"/>
              </a:lnSpc>
              <a:spcBef>
                <a:spcPct val="0"/>
              </a:spcBef>
              <a:buNone/>
              <a:defRPr sz="4000" b="1" kern="1200">
                <a:solidFill>
                  <a:schemeClr val="tx1"/>
                </a:solidFill>
                <a:latin typeface="Arial" charset="0"/>
                <a:ea typeface="Arial" charset="0"/>
                <a:cs typeface="Arial" charset="0"/>
              </a:defRPr>
            </a:lvl1pPr>
          </a:lstStyle>
          <a:p>
            <a:r>
              <a:rPr lang="en-US" sz="1400" b="0" dirty="0">
                <a:latin typeface="Times New Roman" panose="02020603050405020304" pitchFamily="18" charset="0"/>
                <a:cs typeface="Times New Roman" panose="02020603050405020304" pitchFamily="18" charset="0"/>
              </a:rPr>
              <a:t>Figure 2. The model with omitted confounder </a:t>
            </a:r>
            <a:r>
              <a:rPr lang="en-US" sz="1400" i="1" dirty="0">
                <a:latin typeface="Times New Roman" panose="02020603050405020304" pitchFamily="18" charset="0"/>
                <a:cs typeface="Times New Roman" panose="02020603050405020304" pitchFamily="18" charset="0"/>
              </a:rPr>
              <a:t>U</a:t>
            </a:r>
          </a:p>
        </p:txBody>
      </p:sp>
      <p:pic>
        <p:nvPicPr>
          <p:cNvPr id="3" name="Picture 2">
            <a:extLst>
              <a:ext uri="{FF2B5EF4-FFF2-40B4-BE49-F238E27FC236}">
                <a16:creationId xmlns:a16="http://schemas.microsoft.com/office/drawing/2014/main" id="{104DACBF-F83E-4BC3-8775-89AE87271361}"/>
              </a:ext>
            </a:extLst>
          </p:cNvPr>
          <p:cNvPicPr>
            <a:picLocks noChangeAspect="1"/>
          </p:cNvPicPr>
          <p:nvPr/>
        </p:nvPicPr>
        <p:blipFill>
          <a:blip r:embed="rId2"/>
          <a:stretch>
            <a:fillRect/>
          </a:stretch>
        </p:blipFill>
        <p:spPr>
          <a:xfrm>
            <a:off x="1919542" y="293398"/>
            <a:ext cx="7997807" cy="5364015"/>
          </a:xfrm>
          <a:prstGeom prst="rect">
            <a:avLst/>
          </a:prstGeom>
        </p:spPr>
      </p:pic>
    </p:spTree>
    <p:extLst>
      <p:ext uri="{BB962C8B-B14F-4D97-AF65-F5344CB8AC3E}">
        <p14:creationId xmlns:p14="http://schemas.microsoft.com/office/powerpoint/2010/main" val="21915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9F5DF-EAB9-458D-ABCE-12A35D3AB89E}"/>
              </a:ext>
            </a:extLst>
          </p:cNvPr>
          <p:cNvPicPr>
            <a:picLocks noChangeAspect="1"/>
          </p:cNvPicPr>
          <p:nvPr/>
        </p:nvPicPr>
        <p:blipFill>
          <a:blip r:embed="rId2"/>
          <a:stretch>
            <a:fillRect/>
          </a:stretch>
        </p:blipFill>
        <p:spPr>
          <a:xfrm>
            <a:off x="739892" y="672564"/>
            <a:ext cx="8135851" cy="5434445"/>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C81F966-E189-4F3C-A62E-FCE52F1C2E85}"/>
                  </a:ext>
                </a:extLst>
              </p:cNvPr>
              <p:cNvSpPr txBox="1"/>
              <p:nvPr/>
            </p:nvSpPr>
            <p:spPr>
              <a:xfrm>
                <a:off x="1056325" y="324361"/>
                <a:ext cx="8213314"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Table 2: an example of</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l-GR" b="0" i="1">
                            <a:latin typeface="Cambria Math" panose="02040503050406030204" pitchFamily="18" charset="0"/>
                          </a:rPr>
                          <m:t>𝛴</m:t>
                        </m:r>
                      </m:e>
                      <m:sub>
                        <m:r>
                          <a:rPr lang="en-US" b="0" i="1">
                            <a:latin typeface="Cambria Math" panose="02040503050406030204" pitchFamily="18" charset="0"/>
                          </a:rPr>
                          <m:t>𝑛𝑒𝑤</m:t>
                        </m:r>
                      </m:sub>
                    </m:sSub>
                  </m:oMath>
                </a14:m>
                <a:endParaRPr lang="en-US" dirty="0">
                  <a:latin typeface="Times New Roman" panose="02020603050405020304" pitchFamily="18"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BC81F966-E189-4F3C-A62E-FCE52F1C2E85}"/>
                  </a:ext>
                </a:extLst>
              </p:cNvPr>
              <p:cNvSpPr txBox="1">
                <a:spLocks noRot="1" noChangeAspect="1" noMove="1" noResize="1" noEditPoints="1" noAdjustHandles="1" noChangeArrowheads="1" noChangeShapeType="1" noTextEdit="1"/>
              </p:cNvSpPr>
              <p:nvPr/>
            </p:nvSpPr>
            <p:spPr>
              <a:xfrm>
                <a:off x="1056325" y="324361"/>
                <a:ext cx="8213314" cy="369332"/>
              </a:xfrm>
              <a:prstGeom prst="rect">
                <a:avLst/>
              </a:prstGeom>
              <a:blipFill>
                <a:blip r:embed="rId3"/>
                <a:stretch>
                  <a:fillRect l="-593" t="-8197" b="-24590"/>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DE043CAF-9071-4D70-8995-D3981F13730D}"/>
              </a:ext>
            </a:extLst>
          </p:cNvPr>
          <p:cNvSpPr/>
          <p:nvPr/>
        </p:nvSpPr>
        <p:spPr>
          <a:xfrm>
            <a:off x="882498" y="5450849"/>
            <a:ext cx="7880593" cy="4327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FE286A9-9722-4D75-95B1-3A4BF4F2FF4A}"/>
              </a:ext>
            </a:extLst>
          </p:cNvPr>
          <p:cNvSpPr txBox="1"/>
          <p:nvPr/>
        </p:nvSpPr>
        <p:spPr>
          <a:xfrm>
            <a:off x="879496" y="5402828"/>
            <a:ext cx="8390143" cy="307777"/>
          </a:xfrm>
          <a:prstGeom prst="rect">
            <a:avLst/>
          </a:prstGeom>
          <a:noFill/>
        </p:spPr>
        <p:txBody>
          <a:bodyPr wrap="square" rtlCol="0">
            <a:spAutoFit/>
          </a:bodyPr>
          <a:lstStyle/>
          <a:p>
            <a:r>
              <a:rPr lang="en-US" sz="1400" dirty="0">
                <a:solidFill>
                  <a:srgbClr val="FF0000"/>
                </a:solidFill>
                <a:latin typeface="Times New Roman" panose="02020603050405020304" pitchFamily="18" charset="0"/>
                <a:cs typeface="Times New Roman" panose="02020603050405020304" pitchFamily="18" charset="0"/>
              </a:rPr>
              <a:t>15                U             </a:t>
            </a:r>
            <a:r>
              <a:rPr lang="en-US" sz="1400" u="sng" dirty="0">
                <a:solidFill>
                  <a:srgbClr val="FF0000"/>
                </a:solidFill>
                <a:latin typeface="Times New Roman" panose="02020603050405020304" pitchFamily="18" charset="0"/>
                <a:cs typeface="Times New Roman" panose="02020603050405020304" pitchFamily="18" charset="0"/>
              </a:rPr>
              <a:t>0.10   0.10   0.10</a:t>
            </a:r>
            <a:r>
              <a:rPr lang="en-US" sz="1400" dirty="0">
                <a:solidFill>
                  <a:srgbClr val="FF0000"/>
                </a:solidFill>
                <a:latin typeface="Times New Roman" panose="02020603050405020304" pitchFamily="18" charset="0"/>
                <a:cs typeface="Times New Roman" panose="02020603050405020304" pitchFamily="18" charset="0"/>
              </a:rPr>
              <a:t>   </a:t>
            </a:r>
            <a:r>
              <a:rPr lang="en-US" sz="1400" u="sng" dirty="0">
                <a:solidFill>
                  <a:srgbClr val="FF0000"/>
                </a:solidFill>
                <a:latin typeface="Times New Roman" panose="02020603050405020304" pitchFamily="18" charset="0"/>
                <a:cs typeface="Times New Roman" panose="02020603050405020304" pitchFamily="18" charset="0"/>
              </a:rPr>
              <a:t>0.20   0.20   0.20</a:t>
            </a:r>
            <a:r>
              <a:rPr lang="en-US" sz="1400" dirty="0">
                <a:solidFill>
                  <a:srgbClr val="FF0000"/>
                </a:solidFill>
                <a:latin typeface="Times New Roman" panose="02020603050405020304" pitchFamily="18" charset="0"/>
                <a:cs typeface="Times New Roman" panose="02020603050405020304" pitchFamily="18" charset="0"/>
              </a:rPr>
              <a:t>   </a:t>
            </a:r>
            <a:r>
              <a:rPr lang="en-US" sz="1400" u="sng" dirty="0">
                <a:solidFill>
                  <a:srgbClr val="FF0000"/>
                </a:solidFill>
                <a:latin typeface="Times New Roman" panose="02020603050405020304" pitchFamily="18" charset="0"/>
                <a:cs typeface="Times New Roman" panose="02020603050405020304" pitchFamily="18" charset="0"/>
              </a:rPr>
              <a:t>0.40   0.40   0.40   0.40</a:t>
            </a:r>
            <a:r>
              <a:rPr lang="en-US" sz="1400" dirty="0">
                <a:solidFill>
                  <a:srgbClr val="FF0000"/>
                </a:solidFill>
                <a:latin typeface="Times New Roman" panose="02020603050405020304" pitchFamily="18" charset="0"/>
                <a:cs typeface="Times New Roman" panose="02020603050405020304" pitchFamily="18" charset="0"/>
              </a:rPr>
              <a:t>   </a:t>
            </a:r>
            <a:r>
              <a:rPr lang="en-US" sz="1400" u="sng" dirty="0">
                <a:solidFill>
                  <a:srgbClr val="FF0000"/>
                </a:solidFill>
                <a:latin typeface="Times New Roman" panose="02020603050405020304" pitchFamily="18" charset="0"/>
                <a:cs typeface="Times New Roman" panose="02020603050405020304" pitchFamily="18" charset="0"/>
              </a:rPr>
              <a:t>0.10   0.10   0.10</a:t>
            </a:r>
            <a:r>
              <a:rPr lang="en-US" sz="1400" dirty="0">
                <a:solidFill>
                  <a:srgbClr val="FF0000"/>
                </a:solidFill>
                <a:latin typeface="Times New Roman" panose="02020603050405020304" pitchFamily="18" charset="0"/>
                <a:cs typeface="Times New Roman" panose="02020603050405020304" pitchFamily="18" charset="0"/>
              </a:rPr>
              <a:t>   </a:t>
            </a:r>
            <a:r>
              <a:rPr lang="en-US" sz="1400" u="sng" dirty="0">
                <a:solidFill>
                  <a:srgbClr val="FF0000"/>
                </a:solidFill>
                <a:latin typeface="Times New Roman" panose="02020603050405020304" pitchFamily="18" charset="0"/>
                <a:cs typeface="Times New Roman" panose="02020603050405020304" pitchFamily="18" charset="0"/>
              </a:rPr>
              <a:t>0.50</a:t>
            </a:r>
            <a:r>
              <a:rPr lang="en-US" sz="1400" dirty="0">
                <a:solidFill>
                  <a:srgbClr val="FF0000"/>
                </a:solidFill>
                <a:latin typeface="Times New Roman" panose="02020603050405020304" pitchFamily="18" charset="0"/>
                <a:cs typeface="Times New Roman" panose="02020603050405020304" pitchFamily="18" charset="0"/>
              </a:rPr>
              <a:t>    1.00</a:t>
            </a:r>
          </a:p>
        </p:txBody>
      </p:sp>
      <p:pic>
        <p:nvPicPr>
          <p:cNvPr id="8" name="Picture 7">
            <a:extLst>
              <a:ext uri="{FF2B5EF4-FFF2-40B4-BE49-F238E27FC236}">
                <a16:creationId xmlns:a16="http://schemas.microsoft.com/office/drawing/2014/main" id="{65CDB50B-AF34-48EA-AA49-0D83ADAFB3A1}"/>
              </a:ext>
            </a:extLst>
          </p:cNvPr>
          <p:cNvPicPr>
            <a:picLocks noChangeAspect="1"/>
          </p:cNvPicPr>
          <p:nvPr/>
        </p:nvPicPr>
        <p:blipFill>
          <a:blip r:embed="rId4"/>
          <a:stretch>
            <a:fillRect/>
          </a:stretch>
        </p:blipFill>
        <p:spPr>
          <a:xfrm>
            <a:off x="8570088" y="1245307"/>
            <a:ext cx="1306815" cy="1256065"/>
          </a:xfrm>
          <a:prstGeom prst="rect">
            <a:avLst/>
          </a:prstGeom>
        </p:spPr>
      </p:pic>
      <p:sp>
        <p:nvSpPr>
          <p:cNvPr id="9" name="Rectangle 8">
            <a:extLst>
              <a:ext uri="{FF2B5EF4-FFF2-40B4-BE49-F238E27FC236}">
                <a16:creationId xmlns:a16="http://schemas.microsoft.com/office/drawing/2014/main" id="{7D37CBD7-4861-456E-959A-CB55BB4F84A1}"/>
              </a:ext>
            </a:extLst>
          </p:cNvPr>
          <p:cNvSpPr/>
          <p:nvPr/>
        </p:nvSpPr>
        <p:spPr>
          <a:xfrm>
            <a:off x="9123056" y="1245307"/>
            <a:ext cx="753847" cy="17421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2BFE0A-F470-40F4-8D6E-89D777625FAF}"/>
              </a:ext>
            </a:extLst>
          </p:cNvPr>
          <p:cNvSpPr/>
          <p:nvPr/>
        </p:nvSpPr>
        <p:spPr>
          <a:xfrm>
            <a:off x="8705419" y="1873339"/>
            <a:ext cx="359469" cy="2207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6279CBD-E41F-4877-96D0-D7673F98EF76}"/>
              </a:ext>
            </a:extLst>
          </p:cNvPr>
          <p:cNvSpPr txBox="1"/>
          <p:nvPr/>
        </p:nvSpPr>
        <p:spPr>
          <a:xfrm>
            <a:off x="8714873" y="1845419"/>
            <a:ext cx="494119" cy="307777"/>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15</a:t>
            </a:r>
          </a:p>
        </p:txBody>
      </p:sp>
      <p:sp>
        <p:nvSpPr>
          <p:cNvPr id="12" name="Rectangle 11">
            <a:extLst>
              <a:ext uri="{FF2B5EF4-FFF2-40B4-BE49-F238E27FC236}">
                <a16:creationId xmlns:a16="http://schemas.microsoft.com/office/drawing/2014/main" id="{26F61101-B5D5-49C9-B87C-F9B8B086FFA8}"/>
              </a:ext>
            </a:extLst>
          </p:cNvPr>
          <p:cNvSpPr/>
          <p:nvPr/>
        </p:nvSpPr>
        <p:spPr>
          <a:xfrm>
            <a:off x="835283" y="5429720"/>
            <a:ext cx="8627469" cy="5522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3" name="TextBox 12">
            <a:extLst>
              <a:ext uri="{FF2B5EF4-FFF2-40B4-BE49-F238E27FC236}">
                <a16:creationId xmlns:a16="http://schemas.microsoft.com/office/drawing/2014/main" id="{A9A868EA-0AE5-4D49-8D31-F58D30924B94}"/>
              </a:ext>
            </a:extLst>
          </p:cNvPr>
          <p:cNvSpPr txBox="1"/>
          <p:nvPr/>
        </p:nvSpPr>
        <p:spPr>
          <a:xfrm>
            <a:off x="9462752" y="693693"/>
            <a:ext cx="2377228" cy="3416320"/>
          </a:xfrm>
          <a:prstGeom prst="rect">
            <a:avLst/>
          </a:prstGeom>
          <a:noFill/>
          <a:ln>
            <a:noFill/>
          </a:ln>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 simulated</a:t>
            </a:r>
          </a:p>
          <a:p>
            <a:r>
              <a:rPr lang="en-US" dirty="0">
                <a:latin typeface="Times New Roman" panose="02020603050405020304" pitchFamily="18" charset="0"/>
                <a:cs typeface="Times New Roman" panose="02020603050405020304" pitchFamily="18" charset="0"/>
              </a:rPr>
              <a:t>161, 051 confounders based on the correlations (a, b, c, d, and e) by looping over 11 values (0, 0.1, 0.2, … , 1.0).</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13, 943 confounders</a:t>
            </a:r>
          </a:p>
          <a:p>
            <a:r>
              <a:rPr lang="en-US" dirty="0">
                <a:latin typeface="Times New Roman" panose="02020603050405020304" pitchFamily="18" charset="0"/>
                <a:cs typeface="Times New Roman" panose="02020603050405020304" pitchFamily="18" charset="0"/>
              </a:rPr>
              <a:t>are valid in terms of generating the positive definite matrix.  </a:t>
            </a:r>
          </a:p>
        </p:txBody>
      </p:sp>
      <p:sp>
        <p:nvSpPr>
          <p:cNvPr id="16" name="TextBox 15">
            <a:extLst>
              <a:ext uri="{FF2B5EF4-FFF2-40B4-BE49-F238E27FC236}">
                <a16:creationId xmlns:a16="http://schemas.microsoft.com/office/drawing/2014/main" id="{92C26F4D-FA1D-46F3-8C39-DCEB866C8F51}"/>
              </a:ext>
            </a:extLst>
          </p:cNvPr>
          <p:cNvSpPr txBox="1"/>
          <p:nvPr/>
        </p:nvSpPr>
        <p:spPr>
          <a:xfrm>
            <a:off x="818849" y="5667234"/>
            <a:ext cx="8390143" cy="307777"/>
          </a:xfrm>
          <a:prstGeom prst="rect">
            <a:avLst/>
          </a:prstGeom>
          <a:noFill/>
        </p:spPr>
        <p:txBody>
          <a:bodyPr wrap="square" rtlCol="0">
            <a:spAutoFit/>
          </a:bodyPr>
          <a:lstStyle/>
          <a:p>
            <a:r>
              <a:rPr lang="en-US" sz="1400" dirty="0">
                <a:solidFill>
                  <a:srgbClr val="FF0000"/>
                </a:solidFill>
                <a:latin typeface="Times New Roman" panose="02020603050405020304" pitchFamily="18" charset="0"/>
                <a:cs typeface="Times New Roman" panose="02020603050405020304" pitchFamily="18" charset="0"/>
              </a:rPr>
              <a:t>                                           a = 0.10                  b = 0.20                       c = 0.40                     d = 0.10        e = 0.50       </a:t>
            </a:r>
          </a:p>
        </p:txBody>
      </p:sp>
      <p:sp>
        <p:nvSpPr>
          <p:cNvPr id="14" name="Speech Bubble: Rectangle 13">
            <a:extLst>
              <a:ext uri="{FF2B5EF4-FFF2-40B4-BE49-F238E27FC236}">
                <a16:creationId xmlns:a16="http://schemas.microsoft.com/office/drawing/2014/main" id="{A2412289-822B-4F99-80B9-FBFACBC49859}"/>
              </a:ext>
            </a:extLst>
          </p:cNvPr>
          <p:cNvSpPr/>
          <p:nvPr/>
        </p:nvSpPr>
        <p:spPr>
          <a:xfrm rot="5400000">
            <a:off x="8861397" y="1134370"/>
            <a:ext cx="3539120" cy="2554363"/>
          </a:xfrm>
          <a:prstGeom prst="wedgeRect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4680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95957-B2A0-4F30-877B-B72639C3C585}"/>
              </a:ext>
            </a:extLst>
          </p:cNvPr>
          <p:cNvSpPr>
            <a:spLocks noGrp="1"/>
          </p:cNvSpPr>
          <p:nvPr>
            <p:ph type="ctrTitle"/>
          </p:nvPr>
        </p:nvSpPr>
        <p:spPr/>
        <p:txBody>
          <a:bodyPr/>
          <a:lstStyle/>
          <a:p>
            <a:r>
              <a:rPr lang="en-US" dirty="0">
                <a:latin typeface="Times New Roman" panose="02020603050405020304" pitchFamily="18" charset="0"/>
                <a:cs typeface="Times New Roman" panose="02020603050405020304" pitchFamily="18" charset="0"/>
              </a:rPr>
              <a:t>Result</a:t>
            </a:r>
          </a:p>
        </p:txBody>
      </p:sp>
      <p:sp>
        <p:nvSpPr>
          <p:cNvPr id="3" name="Subtitle 2">
            <a:extLst>
              <a:ext uri="{FF2B5EF4-FFF2-40B4-BE49-F238E27FC236}">
                <a16:creationId xmlns:a16="http://schemas.microsoft.com/office/drawing/2014/main" id="{ACCDFB51-DED2-491C-AD95-207D093F0C7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952682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13F72FD-36BC-4285-9B15-9D4CCD07F2AA}"/>
              </a:ext>
            </a:extLst>
          </p:cNvPr>
          <p:cNvSpPr txBox="1"/>
          <p:nvPr/>
        </p:nvSpPr>
        <p:spPr>
          <a:xfrm>
            <a:off x="302604" y="726298"/>
            <a:ext cx="8213314"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Table 2: Summary for sensitivity analysis with Brute Force Search Algorithm </a:t>
            </a:r>
          </a:p>
        </p:txBody>
      </p:sp>
      <p:sp>
        <p:nvSpPr>
          <p:cNvPr id="16" name="Rectangle 15">
            <a:extLst>
              <a:ext uri="{FF2B5EF4-FFF2-40B4-BE49-F238E27FC236}">
                <a16:creationId xmlns:a16="http://schemas.microsoft.com/office/drawing/2014/main" id="{87362E11-AF26-4664-94BC-7C4BFBEC1B41}"/>
              </a:ext>
            </a:extLst>
          </p:cNvPr>
          <p:cNvSpPr/>
          <p:nvPr/>
        </p:nvSpPr>
        <p:spPr>
          <a:xfrm>
            <a:off x="456091" y="2823882"/>
            <a:ext cx="9002016" cy="2768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43D8C2C-DFD6-4FE7-98C7-C808BC25E514}"/>
              </a:ext>
            </a:extLst>
          </p:cNvPr>
          <p:cNvSpPr/>
          <p:nvPr/>
        </p:nvSpPr>
        <p:spPr>
          <a:xfrm>
            <a:off x="463070" y="2513977"/>
            <a:ext cx="9002015" cy="276822"/>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88E89B8A-F127-4704-8613-C4C9A59E337C}"/>
              </a:ext>
            </a:extLst>
          </p:cNvPr>
          <p:cNvPicPr>
            <a:picLocks noChangeAspect="1"/>
          </p:cNvPicPr>
          <p:nvPr/>
        </p:nvPicPr>
        <p:blipFill>
          <a:blip r:embed="rId2"/>
          <a:stretch>
            <a:fillRect/>
          </a:stretch>
        </p:blipFill>
        <p:spPr>
          <a:xfrm>
            <a:off x="478846" y="1171713"/>
            <a:ext cx="9241674" cy="3799276"/>
          </a:xfrm>
          <a:prstGeom prst="rect">
            <a:avLst/>
          </a:prstGeom>
        </p:spPr>
      </p:pic>
      <p:sp>
        <p:nvSpPr>
          <p:cNvPr id="5" name="Speech Bubble: Rectangle 4">
            <a:extLst>
              <a:ext uri="{FF2B5EF4-FFF2-40B4-BE49-F238E27FC236}">
                <a16:creationId xmlns:a16="http://schemas.microsoft.com/office/drawing/2014/main" id="{838DAB28-65EF-4570-B3D4-24997F1BE0D6}"/>
              </a:ext>
            </a:extLst>
          </p:cNvPr>
          <p:cNvSpPr/>
          <p:nvPr/>
        </p:nvSpPr>
        <p:spPr>
          <a:xfrm rot="5400000">
            <a:off x="9423201" y="1451875"/>
            <a:ext cx="3022409" cy="2114983"/>
          </a:xfrm>
          <a:prstGeom prst="wedgeRect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F9C1B74-AC98-470E-8FEE-CABD312CF80F}"/>
              </a:ext>
            </a:extLst>
          </p:cNvPr>
          <p:cNvSpPr txBox="1"/>
          <p:nvPr/>
        </p:nvSpPr>
        <p:spPr>
          <a:xfrm>
            <a:off x="9876912" y="1067427"/>
            <a:ext cx="2114986" cy="2893100"/>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Among the six paths: </a:t>
            </a:r>
          </a:p>
          <a:p>
            <a:endParaRPr lang="en-US" sz="1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the one from </a:t>
            </a:r>
          </a:p>
          <a:p>
            <a:r>
              <a:rPr lang="en-US" sz="1400" u="sng" dirty="0">
                <a:latin typeface="Times New Roman" panose="02020603050405020304" pitchFamily="18" charset="0"/>
                <a:cs typeface="Times New Roman" panose="02020603050405020304" pitchFamily="18" charset="0"/>
              </a:rPr>
              <a:t>“positive attitudes toward science”</a:t>
            </a:r>
            <a:r>
              <a:rPr lang="en-US" sz="1400" dirty="0">
                <a:latin typeface="Times New Roman" panose="02020603050405020304" pitchFamily="18" charset="0"/>
                <a:cs typeface="Times New Roman" panose="02020603050405020304" pitchFamily="18" charset="0"/>
              </a:rPr>
              <a:t> to “</a:t>
            </a:r>
            <a:r>
              <a:rPr lang="en-US" sz="1400" u="sng" dirty="0">
                <a:latin typeface="Times New Roman" panose="02020603050405020304" pitchFamily="18" charset="0"/>
                <a:cs typeface="Times New Roman" panose="02020603050405020304" pitchFamily="18" charset="0"/>
              </a:rPr>
              <a:t>science achievement” </a:t>
            </a:r>
            <a:r>
              <a:rPr lang="en-US" sz="1400" dirty="0">
                <a:latin typeface="Times New Roman" panose="02020603050405020304" pitchFamily="18" charset="0"/>
                <a:cs typeface="Times New Roman" panose="02020603050405020304" pitchFamily="18" charset="0"/>
              </a:rPr>
              <a:t>is the most robust. </a:t>
            </a:r>
          </a:p>
          <a:p>
            <a:endParaRPr lang="en-US" sz="1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the one from</a:t>
            </a:r>
          </a:p>
          <a:p>
            <a:r>
              <a:rPr lang="en-US" sz="1400" u="sng" dirty="0">
                <a:latin typeface="Times New Roman" panose="02020603050405020304" pitchFamily="18" charset="0"/>
                <a:cs typeface="Times New Roman" panose="02020603050405020304" pitchFamily="18" charset="0"/>
              </a:rPr>
              <a:t>“peer relationship” </a:t>
            </a:r>
            <a:r>
              <a:rPr lang="en-US" sz="1400" dirty="0">
                <a:latin typeface="Times New Roman" panose="02020603050405020304" pitchFamily="18" charset="0"/>
                <a:cs typeface="Times New Roman" panose="02020603050405020304" pitchFamily="18" charset="0"/>
              </a:rPr>
              <a:t>to </a:t>
            </a:r>
            <a:r>
              <a:rPr lang="en-US" sz="1400" u="sng" dirty="0">
                <a:latin typeface="Times New Roman" panose="02020603050405020304" pitchFamily="18" charset="0"/>
                <a:cs typeface="Times New Roman" panose="02020603050405020304" pitchFamily="18" charset="0"/>
              </a:rPr>
              <a:t>“positive attitudes toward science” </a:t>
            </a:r>
            <a:r>
              <a:rPr lang="en-US" sz="1400" dirty="0">
                <a:latin typeface="Times New Roman" panose="02020603050405020304" pitchFamily="18" charset="0"/>
                <a:cs typeface="Times New Roman" panose="02020603050405020304" pitchFamily="18" charset="0"/>
              </a:rPr>
              <a:t>is the least robust. </a:t>
            </a:r>
          </a:p>
        </p:txBody>
      </p:sp>
    </p:spTree>
    <p:extLst>
      <p:ext uri="{BB962C8B-B14F-4D97-AF65-F5344CB8AC3E}">
        <p14:creationId xmlns:p14="http://schemas.microsoft.com/office/powerpoint/2010/main" val="36650872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39BCF2F-A050-4FA4-8278-94F7FDDEF8F3}"/>
              </a:ext>
            </a:extLst>
          </p:cNvPr>
          <p:cNvSpPr>
            <a:spLocks noGrp="1"/>
          </p:cNvSpPr>
          <p:nvPr>
            <p:ph type="ctrTitle"/>
          </p:nvPr>
        </p:nvSpPr>
        <p:spPr/>
        <p:txBody>
          <a:bodyPr>
            <a:normAutofit/>
          </a:bodyPr>
          <a:lstStyle/>
          <a:p>
            <a:r>
              <a:rPr lang="en-US" sz="5400" dirty="0">
                <a:latin typeface="Times New Roman" panose="02020603050405020304" pitchFamily="18" charset="0"/>
                <a:cs typeface="Times New Roman" panose="02020603050405020304" pitchFamily="18" charset="0"/>
              </a:rPr>
              <a:t>Example:</a:t>
            </a:r>
            <a:endParaRPr lang="en-US" dirty="0"/>
          </a:p>
        </p:txBody>
      </p:sp>
      <p:sp>
        <p:nvSpPr>
          <p:cNvPr id="8" name="Subtitle 2">
            <a:extLst>
              <a:ext uri="{FF2B5EF4-FFF2-40B4-BE49-F238E27FC236}">
                <a16:creationId xmlns:a16="http://schemas.microsoft.com/office/drawing/2014/main" id="{F5B3D075-1E83-4B65-8678-14F2A14ED27B}"/>
              </a:ext>
            </a:extLst>
          </p:cNvPr>
          <p:cNvSpPr>
            <a:spLocks noGrp="1"/>
          </p:cNvSpPr>
          <p:nvPr>
            <p:ph type="subTitle" idx="1"/>
          </p:nvPr>
        </p:nvSpPr>
        <p:spPr>
          <a:xfrm>
            <a:off x="902851" y="2397413"/>
            <a:ext cx="3846358" cy="1813080"/>
          </a:xfrm>
        </p:spPr>
        <p:txBody>
          <a:bodyPr>
            <a:normAutofit/>
          </a:bodyPr>
          <a:lstStyle/>
          <a:p>
            <a:r>
              <a:rPr lang="en-US" dirty="0">
                <a:latin typeface="Times New Roman" panose="02020603050405020304" pitchFamily="18" charset="0"/>
                <a:cs typeface="Times New Roman" panose="02020603050405020304" pitchFamily="18" charset="0"/>
              </a:rPr>
              <a:t>T</a:t>
            </a:r>
            <a:r>
              <a:rPr lang="en-US" sz="2400" dirty="0">
                <a:latin typeface="Times New Roman" panose="02020603050405020304" pitchFamily="18" charset="0"/>
                <a:cs typeface="Times New Roman" panose="02020603050405020304" pitchFamily="18" charset="0"/>
              </a:rPr>
              <a:t>he path from </a:t>
            </a:r>
            <a:r>
              <a:rPr lang="en-US" sz="2400" b="1" u="sng" dirty="0">
                <a:latin typeface="Times New Roman" panose="02020603050405020304" pitchFamily="18" charset="0"/>
                <a:cs typeface="Times New Roman" panose="02020603050405020304" pitchFamily="18" charset="0"/>
              </a:rPr>
              <a:t>Peer Relationship </a:t>
            </a:r>
          </a:p>
          <a:p>
            <a:r>
              <a:rPr lang="en-US" sz="2400" dirty="0">
                <a:latin typeface="Times New Roman" panose="02020603050405020304" pitchFamily="18" charset="0"/>
                <a:cs typeface="Times New Roman" panose="02020603050405020304" pitchFamily="18" charset="0"/>
              </a:rPr>
              <a:t>to </a:t>
            </a:r>
            <a:r>
              <a:rPr lang="en-US" sz="2400" b="1" u="sng" dirty="0">
                <a:latin typeface="Times New Roman" panose="02020603050405020304" pitchFamily="18" charset="0"/>
                <a:cs typeface="Times New Roman" panose="02020603050405020304" pitchFamily="18" charset="0"/>
              </a:rPr>
              <a:t>Positive Attitudes Toward Science</a:t>
            </a:r>
            <a:endParaRPr lang="en-US" dirty="0"/>
          </a:p>
        </p:txBody>
      </p:sp>
      <p:pic>
        <p:nvPicPr>
          <p:cNvPr id="2" name="Picture 1">
            <a:extLst>
              <a:ext uri="{FF2B5EF4-FFF2-40B4-BE49-F238E27FC236}">
                <a16:creationId xmlns:a16="http://schemas.microsoft.com/office/drawing/2014/main" id="{8FD44767-BC6C-475C-B52E-73705FCDCC3F}"/>
              </a:ext>
            </a:extLst>
          </p:cNvPr>
          <p:cNvPicPr>
            <a:picLocks noChangeAspect="1"/>
          </p:cNvPicPr>
          <p:nvPr/>
        </p:nvPicPr>
        <p:blipFill>
          <a:blip r:embed="rId3"/>
          <a:stretch>
            <a:fillRect/>
          </a:stretch>
        </p:blipFill>
        <p:spPr>
          <a:xfrm>
            <a:off x="4680940" y="1178116"/>
            <a:ext cx="5349860" cy="4501767"/>
          </a:xfrm>
          <a:prstGeom prst="rect">
            <a:avLst/>
          </a:prstGeom>
        </p:spPr>
      </p:pic>
      <p:sp>
        <p:nvSpPr>
          <p:cNvPr id="3" name="Rectangle 2">
            <a:extLst>
              <a:ext uri="{FF2B5EF4-FFF2-40B4-BE49-F238E27FC236}">
                <a16:creationId xmlns:a16="http://schemas.microsoft.com/office/drawing/2014/main" id="{18F52B73-C58F-498C-B40A-39425168F321}"/>
              </a:ext>
            </a:extLst>
          </p:cNvPr>
          <p:cNvSpPr/>
          <p:nvPr/>
        </p:nvSpPr>
        <p:spPr>
          <a:xfrm rot="7942851">
            <a:off x="5882737" y="3089813"/>
            <a:ext cx="1933669" cy="1336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2901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713F72FD-36BC-4285-9B15-9D4CCD07F2AA}"/>
                  </a:ext>
                </a:extLst>
              </p:cNvPr>
              <p:cNvSpPr txBox="1"/>
              <p:nvPr/>
            </p:nvSpPr>
            <p:spPr>
              <a:xfrm>
                <a:off x="401851" y="1373353"/>
                <a:ext cx="7318526" cy="312586"/>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Table 3: the simulated confounders </a:t>
                </a:r>
                <a:r>
                  <a:rPr lang="en-US" sz="1400" i="1" u="sng" dirty="0">
                    <a:latin typeface="Times New Roman" panose="02020603050405020304" pitchFamily="18" charset="0"/>
                    <a:cs typeface="Times New Roman" panose="02020603050405020304" pitchFamily="18" charset="0"/>
                  </a:rPr>
                  <a:t>U</a:t>
                </a:r>
                <a:r>
                  <a:rPr lang="en-US" sz="1400" dirty="0">
                    <a:latin typeface="Times New Roman" panose="02020603050405020304" pitchFamily="18" charset="0"/>
                    <a:cs typeface="Times New Roman" panose="02020603050405020304" pitchFamily="18" charset="0"/>
                  </a:rPr>
                  <a:t> that cause the </a:t>
                </a:r>
                <a:r>
                  <a:rPr lang="en-US" sz="1400" b="1" i="1" dirty="0">
                    <a:latin typeface="Times New Roman" panose="02020603050405020304" pitchFamily="18" charset="0"/>
                    <a:cs typeface="Times New Roman" panose="02020603050405020304" pitchFamily="18" charset="0"/>
                  </a:rPr>
                  <a:t>p</a:t>
                </a:r>
                <a:r>
                  <a:rPr lang="en-US" sz="1400" b="1" dirty="0">
                    <a:latin typeface="Times New Roman" panose="02020603050405020304" pitchFamily="18" charset="0"/>
                    <a:cs typeface="Times New Roman" panose="02020603050405020304" pitchFamily="18" charset="0"/>
                  </a:rPr>
                  <a:t>-valu</a:t>
                </a:r>
                <a14:m>
                  <m:oMath xmlns:m="http://schemas.openxmlformats.org/officeDocument/2006/math">
                    <m:sSup>
                      <m:sSupPr>
                        <m:ctrlPr>
                          <a:rPr lang="en-US" sz="1400" b="1" i="1" dirty="0" smtClean="0">
                            <a:latin typeface="Cambria Math" panose="02040503050406030204" pitchFamily="18" charset="0"/>
                            <a:cs typeface="Times New Roman" panose="02020603050405020304" pitchFamily="18" charset="0"/>
                          </a:rPr>
                        </m:ctrlPr>
                      </m:sSupPr>
                      <m:e>
                        <m:r>
                          <a:rPr lang="en-US" sz="1400" b="1" i="1" dirty="0" smtClean="0">
                            <a:latin typeface="Cambria Math" panose="02040503050406030204" pitchFamily="18" charset="0"/>
                            <a:cs typeface="Times New Roman" panose="02020603050405020304" pitchFamily="18" charset="0"/>
                          </a:rPr>
                          <m:t>𝒆</m:t>
                        </m:r>
                      </m:e>
                      <m:sup>
                        <m:r>
                          <a:rPr lang="en-US" sz="1400" b="1" i="1" dirty="0" smtClean="0">
                            <a:latin typeface="Cambria Math" panose="02040503050406030204" pitchFamily="18" charset="0"/>
                            <a:cs typeface="Times New Roman" panose="02020603050405020304" pitchFamily="18" charset="0"/>
                          </a:rPr>
                          <m:t>𝟏</m:t>
                        </m:r>
                      </m:sup>
                    </m:sSup>
                  </m:oMath>
                </a14:m>
                <a:r>
                  <a:rPr lang="en-US" sz="1400" b="1" dirty="0">
                    <a:latin typeface="Times New Roman" panose="02020603050405020304" pitchFamily="18" charset="0"/>
                    <a:cs typeface="Times New Roman" panose="02020603050405020304" pitchFamily="18" charset="0"/>
                  </a:rPr>
                  <a:t> change </a:t>
                </a:r>
                <a:r>
                  <a:rPr lang="en-US" sz="1400" dirty="0">
                    <a:latin typeface="Times New Roman" panose="02020603050405020304" pitchFamily="18" charset="0"/>
                    <a:cs typeface="Times New Roman" panose="02020603050405020304" pitchFamily="18" charset="0"/>
                  </a:rPr>
                  <a:t>for the example path</a:t>
                </a:r>
              </a:p>
            </p:txBody>
          </p:sp>
        </mc:Choice>
        <mc:Fallback>
          <p:sp>
            <p:nvSpPr>
              <p:cNvPr id="13" name="TextBox 12">
                <a:extLst>
                  <a:ext uri="{FF2B5EF4-FFF2-40B4-BE49-F238E27FC236}">
                    <a16:creationId xmlns:a16="http://schemas.microsoft.com/office/drawing/2014/main" id="{713F72FD-36BC-4285-9B15-9D4CCD07F2AA}"/>
                  </a:ext>
                </a:extLst>
              </p:cNvPr>
              <p:cNvSpPr txBox="1">
                <a:spLocks noRot="1" noChangeAspect="1" noMove="1" noResize="1" noEditPoints="1" noAdjustHandles="1" noChangeArrowheads="1" noChangeShapeType="1" noTextEdit="1"/>
              </p:cNvSpPr>
              <p:nvPr/>
            </p:nvSpPr>
            <p:spPr>
              <a:xfrm>
                <a:off x="401851" y="1373353"/>
                <a:ext cx="7318526" cy="312586"/>
              </a:xfrm>
              <a:prstGeom prst="rect">
                <a:avLst/>
              </a:prstGeom>
              <a:blipFill>
                <a:blip r:embed="rId3"/>
                <a:stretch>
                  <a:fillRect l="-250" b="-19231"/>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C3F8F62D-ECDB-40A1-9BDC-1C7E29155B48}"/>
              </a:ext>
            </a:extLst>
          </p:cNvPr>
          <p:cNvSpPr/>
          <p:nvPr/>
        </p:nvSpPr>
        <p:spPr>
          <a:xfrm>
            <a:off x="473892" y="2184442"/>
            <a:ext cx="8705008" cy="235518"/>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FD06C8BD-364C-44F1-B2C0-A56B1B96858F}"/>
              </a:ext>
            </a:extLst>
          </p:cNvPr>
          <p:cNvCxnSpPr>
            <a:cxnSpLocks/>
          </p:cNvCxnSpPr>
          <p:nvPr/>
        </p:nvCxnSpPr>
        <p:spPr>
          <a:xfrm flipH="1">
            <a:off x="6688527" y="2569992"/>
            <a:ext cx="259023"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24FC857-8F0E-45CA-95CA-F779E75B6876}"/>
              </a:ext>
            </a:extLst>
          </p:cNvPr>
          <p:cNvCxnSpPr>
            <a:cxnSpLocks/>
          </p:cNvCxnSpPr>
          <p:nvPr/>
        </p:nvCxnSpPr>
        <p:spPr>
          <a:xfrm flipH="1">
            <a:off x="8549523" y="2279609"/>
            <a:ext cx="259023"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DD73292-6A7D-4214-B669-825DEA06C060}"/>
              </a:ext>
            </a:extLst>
          </p:cNvPr>
          <p:cNvSpPr/>
          <p:nvPr/>
        </p:nvSpPr>
        <p:spPr>
          <a:xfrm>
            <a:off x="515777" y="4647269"/>
            <a:ext cx="8663123" cy="250619"/>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6BA0E566-5059-4262-B45F-8862A24B927A}"/>
              </a:ext>
            </a:extLst>
          </p:cNvPr>
          <p:cNvCxnSpPr>
            <a:cxnSpLocks/>
          </p:cNvCxnSpPr>
          <p:nvPr/>
        </p:nvCxnSpPr>
        <p:spPr>
          <a:xfrm flipH="1">
            <a:off x="8572411" y="4767771"/>
            <a:ext cx="259023"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93F6316-F4E7-4CD6-A773-1F90E6FD0F4E}"/>
              </a:ext>
            </a:extLst>
          </p:cNvPr>
          <p:cNvSpPr/>
          <p:nvPr/>
        </p:nvSpPr>
        <p:spPr>
          <a:xfrm>
            <a:off x="494833" y="3295353"/>
            <a:ext cx="8684067" cy="235456"/>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D9A5C9C6-CE42-489F-BB41-8179FB4A244C}"/>
              </a:ext>
            </a:extLst>
          </p:cNvPr>
          <p:cNvCxnSpPr>
            <a:cxnSpLocks/>
          </p:cNvCxnSpPr>
          <p:nvPr/>
        </p:nvCxnSpPr>
        <p:spPr>
          <a:xfrm flipH="1">
            <a:off x="6719560" y="3415854"/>
            <a:ext cx="259023"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99B646D-B175-4194-9901-C47BF72101E3}"/>
              </a:ext>
            </a:extLst>
          </p:cNvPr>
          <p:cNvCxnSpPr>
            <a:cxnSpLocks/>
          </p:cNvCxnSpPr>
          <p:nvPr/>
        </p:nvCxnSpPr>
        <p:spPr>
          <a:xfrm flipH="1">
            <a:off x="7664862" y="3415854"/>
            <a:ext cx="259023"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73C32E0E-0A60-47BF-9559-CA7A2D76AF17}"/>
              </a:ext>
            </a:extLst>
          </p:cNvPr>
          <p:cNvSpPr/>
          <p:nvPr/>
        </p:nvSpPr>
        <p:spPr>
          <a:xfrm>
            <a:off x="480866" y="2444484"/>
            <a:ext cx="8705008" cy="23551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F185064F-AA22-4759-85F9-0714C0CDB1E4}"/>
              </a:ext>
            </a:extLst>
          </p:cNvPr>
          <p:cNvCxnSpPr>
            <a:cxnSpLocks/>
          </p:cNvCxnSpPr>
          <p:nvPr/>
        </p:nvCxnSpPr>
        <p:spPr>
          <a:xfrm flipH="1">
            <a:off x="7664861" y="2576869"/>
            <a:ext cx="259023"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15C235F-3321-4668-943C-F0B3F024D2F3}"/>
              </a:ext>
            </a:extLst>
          </p:cNvPr>
          <p:cNvCxnSpPr>
            <a:cxnSpLocks/>
          </p:cNvCxnSpPr>
          <p:nvPr/>
        </p:nvCxnSpPr>
        <p:spPr>
          <a:xfrm flipH="1">
            <a:off x="4809323" y="2576869"/>
            <a:ext cx="259023"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DCB64303-D17F-4F1B-9AAD-86A8F3BDF907}"/>
              </a:ext>
            </a:extLst>
          </p:cNvPr>
          <p:cNvPicPr>
            <a:picLocks noChangeAspect="1"/>
          </p:cNvPicPr>
          <p:nvPr/>
        </p:nvPicPr>
        <p:blipFill>
          <a:blip r:embed="rId4"/>
          <a:stretch>
            <a:fillRect/>
          </a:stretch>
        </p:blipFill>
        <p:spPr>
          <a:xfrm>
            <a:off x="298117" y="1820308"/>
            <a:ext cx="8831918" cy="3375514"/>
          </a:xfrm>
          <a:prstGeom prst="rect">
            <a:avLst/>
          </a:prstGeom>
        </p:spPr>
      </p:pic>
      <p:sp>
        <p:nvSpPr>
          <p:cNvPr id="33" name="TextBox 32">
            <a:extLst>
              <a:ext uri="{FF2B5EF4-FFF2-40B4-BE49-F238E27FC236}">
                <a16:creationId xmlns:a16="http://schemas.microsoft.com/office/drawing/2014/main" id="{9DBB98E5-905D-47CB-AFF9-A0162873F7CA}"/>
              </a:ext>
            </a:extLst>
          </p:cNvPr>
          <p:cNvSpPr txBox="1"/>
          <p:nvPr/>
        </p:nvSpPr>
        <p:spPr>
          <a:xfrm>
            <a:off x="446727" y="4940718"/>
            <a:ext cx="9243237" cy="646331"/>
          </a:xfrm>
          <a:prstGeom prst="rect">
            <a:avLst/>
          </a:prstGeom>
          <a:noFill/>
        </p:spPr>
        <p:txBody>
          <a:bodyPr wrap="square">
            <a:spAutoFit/>
          </a:bodyPr>
          <a:lstStyle/>
          <a:p>
            <a:pPr marL="0" marR="0">
              <a:spcBef>
                <a:spcPts val="0"/>
              </a:spcBef>
              <a:spcAft>
                <a:spcPts val="0"/>
              </a:spcAft>
            </a:pPr>
            <a:r>
              <a:rPr lang="en-US" sz="1200" dirty="0">
                <a:effectLst/>
                <a:latin typeface="Times New Roman" panose="02020603050405020304" pitchFamily="18" charset="0"/>
                <a:ea typeface="Times New Roman" panose="02020603050405020304" pitchFamily="18" charset="0"/>
              </a:rPr>
              <a:t>Note. </a:t>
            </a:r>
            <a:r>
              <a:rPr lang="en-US" sz="1200" baseline="30000" dirty="0">
                <a:effectLst/>
                <a:latin typeface="Times New Roman" panose="02020603050405020304" pitchFamily="18" charset="0"/>
                <a:ea typeface="Times New Roman" panose="02020603050405020304" pitchFamily="18" charset="0"/>
              </a:rPr>
              <a:t>1</a:t>
            </a:r>
            <a:r>
              <a:rPr lang="en-US" sz="1200" dirty="0">
                <a:effectLst/>
                <a:latin typeface="Times New Roman" panose="02020603050405020304" pitchFamily="18" charset="0"/>
                <a:ea typeface="Times New Roman" panose="02020603050405020304" pitchFamily="18" charset="0"/>
              </a:rPr>
              <a:t> percentage of the estimated path coefficients change from significance to non-significance.</a:t>
            </a:r>
          </a:p>
          <a:p>
            <a:r>
              <a:rPr lang="en-US" sz="1200" dirty="0">
                <a:latin typeface="Times New Roman" panose="02020603050405020304" pitchFamily="18" charset="0"/>
                <a:cs typeface="Times New Roman" panose="02020603050405020304" pitchFamily="18" charset="0"/>
              </a:rPr>
              <a:t>            Example: the path from </a:t>
            </a:r>
            <a:r>
              <a:rPr lang="en-US" sz="1200" b="1" u="sng" dirty="0">
                <a:latin typeface="Times New Roman" panose="02020603050405020304" pitchFamily="18" charset="0"/>
                <a:cs typeface="Times New Roman" panose="02020603050405020304" pitchFamily="18" charset="0"/>
              </a:rPr>
              <a:t>Peer Relationship </a:t>
            </a:r>
            <a:r>
              <a:rPr lang="en-US" sz="1200" dirty="0">
                <a:latin typeface="Times New Roman" panose="02020603050405020304" pitchFamily="18" charset="0"/>
                <a:cs typeface="Times New Roman" panose="02020603050405020304" pitchFamily="18" charset="0"/>
              </a:rPr>
              <a:t>to </a:t>
            </a:r>
            <a:r>
              <a:rPr lang="en-US" sz="1200" b="1" u="sng" dirty="0">
                <a:latin typeface="Times New Roman" panose="02020603050405020304" pitchFamily="18" charset="0"/>
                <a:cs typeface="Times New Roman" panose="02020603050405020304" pitchFamily="18" charset="0"/>
              </a:rPr>
              <a:t>Positive Attitudes Toward Science</a:t>
            </a:r>
          </a:p>
          <a:p>
            <a:pPr marL="0" marR="0">
              <a:spcBef>
                <a:spcPts val="0"/>
              </a:spcBef>
              <a:spcAft>
                <a:spcPts val="0"/>
              </a:spcAft>
            </a:pPr>
            <a:endParaRPr lang="en-US" sz="1200" dirty="0">
              <a:effectLst/>
              <a:latin typeface="Times New Roman" panose="02020603050405020304" pitchFamily="18" charset="0"/>
              <a:ea typeface="Times New Roman" panose="02020603050405020304" pitchFamily="18" charset="0"/>
            </a:endParaRPr>
          </a:p>
        </p:txBody>
      </p:sp>
      <p:sp>
        <p:nvSpPr>
          <p:cNvPr id="31" name="Speech Bubble: Rectangle 30">
            <a:extLst>
              <a:ext uri="{FF2B5EF4-FFF2-40B4-BE49-F238E27FC236}">
                <a16:creationId xmlns:a16="http://schemas.microsoft.com/office/drawing/2014/main" id="{716B0FCD-5D48-46F9-946C-52C9FF5C963A}"/>
              </a:ext>
            </a:extLst>
          </p:cNvPr>
          <p:cNvSpPr/>
          <p:nvPr/>
        </p:nvSpPr>
        <p:spPr>
          <a:xfrm rot="5400000">
            <a:off x="8967983" y="2225160"/>
            <a:ext cx="3793146" cy="2408253"/>
          </a:xfrm>
          <a:prstGeom prst="wedgeRect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A05E783-4F51-4AAE-8227-F9A008F0825B}"/>
              </a:ext>
            </a:extLst>
          </p:cNvPr>
          <p:cNvSpPr txBox="1"/>
          <p:nvPr/>
        </p:nvSpPr>
        <p:spPr>
          <a:xfrm>
            <a:off x="9689963" y="1532714"/>
            <a:ext cx="2378719" cy="3785652"/>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There are </a:t>
            </a:r>
            <a:r>
              <a:rPr lang="en-US" sz="1600" b="1" dirty="0">
                <a:latin typeface="Times New Roman" panose="02020603050405020304" pitchFamily="18" charset="0"/>
                <a:cs typeface="Times New Roman" panose="02020603050405020304" pitchFamily="18" charset="0"/>
              </a:rPr>
              <a:t>984 </a:t>
            </a:r>
            <a:r>
              <a:rPr lang="en-US" sz="1600" dirty="0">
                <a:latin typeface="Times New Roman" panose="02020603050405020304" pitchFamily="18" charset="0"/>
                <a:cs typeface="Times New Roman" panose="02020603050405020304" pitchFamily="18" charset="0"/>
              </a:rPr>
              <a:t>combinations of a, b, c, d, and e changed the p value of the example path from significant to non-significant. We listed 10 of them in this table.</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The combination with smaller correlation values is less robust, because the chance that a confounder has smaller correlation values with the measured variables are larger. </a:t>
            </a:r>
            <a:endParaRPr lang="en-US" sz="1600" dirty="0"/>
          </a:p>
        </p:txBody>
      </p:sp>
      <p:sp>
        <p:nvSpPr>
          <p:cNvPr id="34" name="Title 1">
            <a:extLst>
              <a:ext uri="{FF2B5EF4-FFF2-40B4-BE49-F238E27FC236}">
                <a16:creationId xmlns:a16="http://schemas.microsoft.com/office/drawing/2014/main" id="{A663CD0A-5CFD-49B3-9DC6-892139E80D18}"/>
              </a:ext>
            </a:extLst>
          </p:cNvPr>
          <p:cNvSpPr txBox="1">
            <a:spLocks/>
          </p:cNvSpPr>
          <p:nvPr/>
        </p:nvSpPr>
        <p:spPr>
          <a:xfrm>
            <a:off x="401851" y="255559"/>
            <a:ext cx="10602191" cy="1319095"/>
          </a:xfrm>
          <a:prstGeom prst="rect">
            <a:avLst/>
          </a:prstGeom>
        </p:spPr>
        <p:txBody>
          <a:bodyPr>
            <a:normAutofit/>
          </a:bodyPr>
          <a:lstStyle>
            <a:lvl1pPr algn="l" defTabSz="914400" rtl="0" eaLnBrk="1" latinLnBrk="0" hangingPunct="1">
              <a:lnSpc>
                <a:spcPct val="90000"/>
              </a:lnSpc>
              <a:spcBef>
                <a:spcPct val="0"/>
              </a:spcBef>
              <a:buNone/>
              <a:defRPr sz="4000" b="1" kern="1200">
                <a:solidFill>
                  <a:schemeClr val="tx1"/>
                </a:solidFill>
                <a:latin typeface="Arial" charset="0"/>
                <a:ea typeface="Arial" charset="0"/>
                <a:cs typeface="Arial" charset="0"/>
              </a:defRPr>
            </a:lvl1pPr>
          </a:lstStyle>
          <a:p>
            <a:r>
              <a:rPr lang="en-US" dirty="0">
                <a:latin typeface="Times New Roman" panose="02020603050405020304" pitchFamily="18" charset="0"/>
                <a:cs typeface="Times New Roman" panose="02020603050405020304" pitchFamily="18" charset="0"/>
              </a:rPr>
              <a:t>Result 1: p-value change</a:t>
            </a:r>
          </a:p>
        </p:txBody>
      </p:sp>
    </p:spTree>
    <p:extLst>
      <p:ext uri="{BB962C8B-B14F-4D97-AF65-F5344CB8AC3E}">
        <p14:creationId xmlns:p14="http://schemas.microsoft.com/office/powerpoint/2010/main" val="2430663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66762-E9B3-754D-BFB9-CA90CD13C33A}"/>
              </a:ext>
            </a:extLst>
          </p:cNvPr>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Follow-up analysis 1: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matching sensitivity parameter with a value </a:t>
            </a:r>
          </a:p>
        </p:txBody>
      </p:sp>
      <p:sp>
        <p:nvSpPr>
          <p:cNvPr id="3" name="Content Placeholder 2">
            <a:extLst>
              <a:ext uri="{FF2B5EF4-FFF2-40B4-BE49-F238E27FC236}">
                <a16:creationId xmlns:a16="http://schemas.microsoft.com/office/drawing/2014/main" id="{8DBF1331-BC32-1C4F-8EB8-DE405823B9ED}"/>
              </a:ext>
            </a:extLst>
          </p:cNvPr>
          <p:cNvSpPr>
            <a:spLocks noGrp="1"/>
          </p:cNvSpPr>
          <p:nvPr>
            <p:ph idx="1"/>
          </p:nvPr>
        </p:nvSpPr>
        <p:spPr>
          <a:xfrm>
            <a:off x="899607" y="1849294"/>
            <a:ext cx="10540783" cy="2464439"/>
          </a:xfrm>
        </p:spPr>
        <p:txBody>
          <a:bodyPr>
            <a:normAutofit lnSpcReduction="10000"/>
          </a:bodyPr>
          <a:lstStyle/>
          <a:p>
            <a:pPr>
              <a:lnSpc>
                <a:spcPct val="110000"/>
              </a:lnSpc>
            </a:pPr>
            <a:r>
              <a:rPr lang="en-US" sz="2400" dirty="0">
                <a:latin typeface="Times New Roman" panose="02020603050405020304" pitchFamily="18" charset="0"/>
                <a:cs typeface="Times New Roman" panose="02020603050405020304" pitchFamily="18" charset="0"/>
              </a:rPr>
              <a:t>This requires to have a hypothesis about the correlation between omitted confounders and the measured variable. </a:t>
            </a:r>
          </a:p>
          <a:p>
            <a:pPr>
              <a:lnSpc>
                <a:spcPct val="110000"/>
              </a:lnSpc>
            </a:pPr>
            <a:r>
              <a:rPr lang="en-US" sz="2400" dirty="0">
                <a:latin typeface="Times New Roman" panose="02020603050405020304" pitchFamily="18" charset="0"/>
                <a:cs typeface="Times New Roman" panose="02020603050405020304" pitchFamily="18" charset="0"/>
              </a:rPr>
              <a:t>For example, a = 0.1, b = NULL, c = 0.3, d = NULL, e = 0.4, Type = p value.</a:t>
            </a:r>
          </a:p>
          <a:p>
            <a:pPr>
              <a:lnSpc>
                <a:spcPct val="110000"/>
              </a:lnSpc>
            </a:pPr>
            <a:r>
              <a:rPr lang="en-US" sz="2400" dirty="0">
                <a:latin typeface="Times New Roman" panose="02020603050405020304" pitchFamily="18" charset="0"/>
                <a:cs typeface="Times New Roman" panose="02020603050405020304" pitchFamily="18" charset="0"/>
              </a:rPr>
              <a:t>There is only one combination meet the matching criteria. </a:t>
            </a:r>
          </a:p>
          <a:p>
            <a:pPr>
              <a:lnSpc>
                <a:spcPct val="110000"/>
              </a:lnSpc>
            </a:pPr>
            <a:r>
              <a:rPr lang="en-US" sz="2400" dirty="0">
                <a:latin typeface="Times New Roman" panose="02020603050405020304" pitchFamily="18" charset="0"/>
                <a:cs typeface="Times New Roman" panose="02020603050405020304" pitchFamily="18" charset="0"/>
              </a:rPr>
              <a:t>The researchers need to determine whether this specific </a:t>
            </a:r>
            <a:r>
              <a:rPr lang="en-US" sz="2400" b="1" i="1" dirty="0">
                <a:latin typeface="Times New Roman" panose="02020603050405020304" pitchFamily="18" charset="0"/>
                <a:cs typeface="Times New Roman" panose="02020603050405020304" pitchFamily="18" charset="0"/>
              </a:rPr>
              <a:t>U</a:t>
            </a:r>
            <a:r>
              <a:rPr lang="en-US" sz="2400" dirty="0">
                <a:latin typeface="Times New Roman" panose="02020603050405020304" pitchFamily="18" charset="0"/>
                <a:cs typeface="Times New Roman" panose="02020603050405020304" pitchFamily="18" charset="0"/>
              </a:rPr>
              <a:t> exists or not.</a:t>
            </a:r>
          </a:p>
          <a:p>
            <a:pPr>
              <a:lnSpc>
                <a:spcPct val="110000"/>
              </a:lnSpc>
            </a:pPr>
            <a:endParaRPr lang="en-US"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DC7ED9DD-A7F0-47F2-A0EF-F97B887353B0}"/>
              </a:ext>
            </a:extLst>
          </p:cNvPr>
          <p:cNvPicPr>
            <a:picLocks noChangeAspect="1"/>
          </p:cNvPicPr>
          <p:nvPr/>
        </p:nvPicPr>
        <p:blipFill>
          <a:blip r:embed="rId2"/>
          <a:stretch>
            <a:fillRect/>
          </a:stretch>
        </p:blipFill>
        <p:spPr>
          <a:xfrm>
            <a:off x="1089485" y="4962084"/>
            <a:ext cx="8909460" cy="854706"/>
          </a:xfrm>
          <a:prstGeom prst="rect">
            <a:avLst/>
          </a:prstGeom>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222662A7-50A2-4C65-B0B2-788361A82267}"/>
                  </a:ext>
                </a:extLst>
              </p:cNvPr>
              <p:cNvSpPr txBox="1"/>
              <p:nvPr/>
            </p:nvSpPr>
            <p:spPr>
              <a:xfrm>
                <a:off x="1040624" y="4512901"/>
                <a:ext cx="9645990" cy="307777"/>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Table 4: the simulated confounders </a:t>
                </a:r>
                <a:r>
                  <a:rPr lang="en-US" sz="1400" i="1" u="sng" dirty="0">
                    <a:latin typeface="Times New Roman" panose="02020603050405020304" pitchFamily="18" charset="0"/>
                    <a:cs typeface="Times New Roman" panose="02020603050405020304" pitchFamily="18" charset="0"/>
                  </a:rPr>
                  <a:t>U</a:t>
                </a:r>
                <a:r>
                  <a:rPr lang="en-US" sz="1400" dirty="0">
                    <a:latin typeface="Times New Roman" panose="02020603050405020304" pitchFamily="18" charset="0"/>
                    <a:cs typeface="Times New Roman" panose="02020603050405020304" pitchFamily="18" charset="0"/>
                  </a:rPr>
                  <a:t> that cause the </a:t>
                </a:r>
                <a:r>
                  <a:rPr lang="en-US" sz="1400" i="1" dirty="0">
                    <a:latin typeface="Times New Roman" panose="02020603050405020304" pitchFamily="18" charset="0"/>
                    <a:cs typeface="Times New Roman" panose="02020603050405020304" pitchFamily="18" charset="0"/>
                  </a:rPr>
                  <a:t>p</a:t>
                </a:r>
                <a:r>
                  <a:rPr lang="en-US" sz="1400" dirty="0">
                    <a:latin typeface="Times New Roman" panose="02020603050405020304" pitchFamily="18" charset="0"/>
                    <a:cs typeface="Times New Roman" panose="02020603050405020304" pitchFamily="18" charset="0"/>
                  </a:rPr>
                  <a:t>-valu</a:t>
                </a:r>
                <a14:m>
                  <m:oMath xmlns:m="http://schemas.openxmlformats.org/officeDocument/2006/math">
                    <m:sSup>
                      <m:sSupPr>
                        <m:ctrlPr>
                          <a:rPr lang="en-US" sz="1400" i="1" dirty="0" smtClean="0">
                            <a:latin typeface="Cambria Math" panose="02040503050406030204" pitchFamily="18" charset="0"/>
                            <a:cs typeface="Times New Roman" panose="02020603050405020304" pitchFamily="18" charset="0"/>
                          </a:rPr>
                        </m:ctrlPr>
                      </m:sSupPr>
                      <m:e>
                        <m:r>
                          <a:rPr lang="en-US" sz="1400" b="0" i="1" dirty="0" smtClean="0">
                            <a:latin typeface="Cambria Math" panose="02040503050406030204" pitchFamily="18" charset="0"/>
                            <a:cs typeface="Times New Roman" panose="02020603050405020304" pitchFamily="18" charset="0"/>
                          </a:rPr>
                          <m:t>𝑒</m:t>
                        </m:r>
                      </m:e>
                      <m:sup>
                        <m:r>
                          <a:rPr lang="en-US" sz="1400" b="0" i="1" dirty="0" smtClean="0">
                            <a:latin typeface="Cambria Math" panose="02040503050406030204" pitchFamily="18" charset="0"/>
                            <a:cs typeface="Times New Roman" panose="02020603050405020304" pitchFamily="18" charset="0"/>
                          </a:rPr>
                          <m:t>1</m:t>
                        </m:r>
                      </m:sup>
                    </m:sSup>
                  </m:oMath>
                </a14:m>
                <a:r>
                  <a:rPr lang="en-US" sz="1400" dirty="0">
                    <a:latin typeface="Times New Roman" panose="02020603050405020304" pitchFamily="18" charset="0"/>
                    <a:cs typeface="Times New Roman" panose="02020603050405020304" pitchFamily="18" charset="0"/>
                  </a:rPr>
                  <a:t> change for the example path base on the matching criteria </a:t>
                </a:r>
              </a:p>
            </p:txBody>
          </p:sp>
        </mc:Choice>
        <mc:Fallback>
          <p:sp>
            <p:nvSpPr>
              <p:cNvPr id="8" name="TextBox 7">
                <a:extLst>
                  <a:ext uri="{FF2B5EF4-FFF2-40B4-BE49-F238E27FC236}">
                    <a16:creationId xmlns:a16="http://schemas.microsoft.com/office/drawing/2014/main" id="{222662A7-50A2-4C65-B0B2-788361A82267}"/>
                  </a:ext>
                </a:extLst>
              </p:cNvPr>
              <p:cNvSpPr txBox="1">
                <a:spLocks noRot="1" noChangeAspect="1" noMove="1" noResize="1" noEditPoints="1" noAdjustHandles="1" noChangeArrowheads="1" noChangeShapeType="1" noTextEdit="1"/>
              </p:cNvSpPr>
              <p:nvPr/>
            </p:nvSpPr>
            <p:spPr>
              <a:xfrm>
                <a:off x="1040624" y="4512901"/>
                <a:ext cx="9645990" cy="307777"/>
              </a:xfrm>
              <a:prstGeom prst="rect">
                <a:avLst/>
              </a:prstGeom>
              <a:blipFill>
                <a:blip r:embed="rId3"/>
                <a:stretch>
                  <a:fillRect l="-190" t="-1961" b="-19608"/>
                </a:stretch>
              </a:blipFill>
            </p:spPr>
            <p:txBody>
              <a:bodyPr/>
              <a:lstStyle/>
              <a:p>
                <a:r>
                  <a:rPr lang="en-US">
                    <a:noFill/>
                  </a:rPr>
                  <a:t> </a:t>
                </a:r>
              </a:p>
            </p:txBody>
          </p:sp>
        </mc:Fallback>
      </mc:AlternateContent>
    </p:spTree>
    <p:extLst>
      <p:ext uri="{BB962C8B-B14F-4D97-AF65-F5344CB8AC3E}">
        <p14:creationId xmlns:p14="http://schemas.microsoft.com/office/powerpoint/2010/main" val="1563712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3F47566-816A-48B4-80AB-02EA769160C6}"/>
              </a:ext>
            </a:extLst>
          </p:cNvPr>
          <p:cNvSpPr>
            <a:spLocks noGrp="1"/>
          </p:cNvSpPr>
          <p:nvPr>
            <p:ph type="subTitle" idx="4294967295"/>
          </p:nvPr>
        </p:nvSpPr>
        <p:spPr>
          <a:xfrm>
            <a:off x="4898504" y="4373527"/>
            <a:ext cx="7100377" cy="1655762"/>
          </a:xfrm>
        </p:spPr>
        <p:txBody>
          <a:bodyPr>
            <a:normAutofit fontScale="92500" lnSpcReduction="20000"/>
          </a:bodyPr>
          <a:lstStyle/>
          <a:p>
            <a:pPr marL="342900" indent="-34290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We conducted K-means based on the combination of the sensitive parameters (correlation a, b, c, d, e).</a:t>
            </a:r>
          </a:p>
          <a:p>
            <a:pPr marL="342900" indent="-34290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Projected the results onto the PCA coordinates to visualize the cluster differences. Each dimension contains information from the combination of the sensitive parameter.   </a:t>
            </a:r>
          </a:p>
          <a:p>
            <a:pPr marL="342900" indent="-34290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Cluster 3 is substantially different from the other clusters on the fifth dimension.</a:t>
            </a:r>
          </a:p>
        </p:txBody>
      </p:sp>
      <p:graphicFrame>
        <p:nvGraphicFramePr>
          <p:cNvPr id="6" name="Table 6">
            <a:extLst>
              <a:ext uri="{FF2B5EF4-FFF2-40B4-BE49-F238E27FC236}">
                <a16:creationId xmlns:a16="http://schemas.microsoft.com/office/drawing/2014/main" id="{4CA16B4A-4B95-49AD-A219-2CDEA1F16611}"/>
              </a:ext>
            </a:extLst>
          </p:cNvPr>
          <p:cNvGraphicFramePr>
            <a:graphicFrameLocks noGrp="1"/>
          </p:cNvGraphicFramePr>
          <p:nvPr>
            <p:extLst>
              <p:ext uri="{D42A27DB-BD31-4B8C-83A1-F6EECF244321}">
                <p14:modId xmlns:p14="http://schemas.microsoft.com/office/powerpoint/2010/main" val="2903096712"/>
              </p:ext>
            </p:extLst>
          </p:nvPr>
        </p:nvGraphicFramePr>
        <p:xfrm>
          <a:off x="4898505" y="1269694"/>
          <a:ext cx="7167853" cy="2691541"/>
        </p:xfrm>
        <a:graphic>
          <a:graphicData uri="http://schemas.openxmlformats.org/drawingml/2006/table">
            <a:tbl>
              <a:tblPr firstRow="1" bandRow="1">
                <a:tableStyleId>{5C22544A-7EE6-4342-B048-85BDC9FD1C3A}</a:tableStyleId>
              </a:tblPr>
              <a:tblGrid>
                <a:gridCol w="1023979">
                  <a:extLst>
                    <a:ext uri="{9D8B030D-6E8A-4147-A177-3AD203B41FA5}">
                      <a16:colId xmlns:a16="http://schemas.microsoft.com/office/drawing/2014/main" val="2195787807"/>
                    </a:ext>
                  </a:extLst>
                </a:gridCol>
                <a:gridCol w="1023979">
                  <a:extLst>
                    <a:ext uri="{9D8B030D-6E8A-4147-A177-3AD203B41FA5}">
                      <a16:colId xmlns:a16="http://schemas.microsoft.com/office/drawing/2014/main" val="3117851024"/>
                    </a:ext>
                  </a:extLst>
                </a:gridCol>
                <a:gridCol w="1023979">
                  <a:extLst>
                    <a:ext uri="{9D8B030D-6E8A-4147-A177-3AD203B41FA5}">
                      <a16:colId xmlns:a16="http://schemas.microsoft.com/office/drawing/2014/main" val="39277922"/>
                    </a:ext>
                  </a:extLst>
                </a:gridCol>
                <a:gridCol w="1023979">
                  <a:extLst>
                    <a:ext uri="{9D8B030D-6E8A-4147-A177-3AD203B41FA5}">
                      <a16:colId xmlns:a16="http://schemas.microsoft.com/office/drawing/2014/main" val="2866024265"/>
                    </a:ext>
                  </a:extLst>
                </a:gridCol>
                <a:gridCol w="1023979">
                  <a:extLst>
                    <a:ext uri="{9D8B030D-6E8A-4147-A177-3AD203B41FA5}">
                      <a16:colId xmlns:a16="http://schemas.microsoft.com/office/drawing/2014/main" val="2609201823"/>
                    </a:ext>
                  </a:extLst>
                </a:gridCol>
                <a:gridCol w="1023979">
                  <a:extLst>
                    <a:ext uri="{9D8B030D-6E8A-4147-A177-3AD203B41FA5}">
                      <a16:colId xmlns:a16="http://schemas.microsoft.com/office/drawing/2014/main" val="4232579953"/>
                    </a:ext>
                  </a:extLst>
                </a:gridCol>
                <a:gridCol w="1023979">
                  <a:extLst>
                    <a:ext uri="{9D8B030D-6E8A-4147-A177-3AD203B41FA5}">
                      <a16:colId xmlns:a16="http://schemas.microsoft.com/office/drawing/2014/main" val="3455506331"/>
                    </a:ext>
                  </a:extLst>
                </a:gridCol>
              </a:tblGrid>
              <a:tr h="233614">
                <a:tc>
                  <a:txBody>
                    <a:bodyPr/>
                    <a:lstStyle/>
                    <a:p>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a</a:t>
                      </a:r>
                    </a:p>
                  </a:txBody>
                  <a:tcPr/>
                </a:tc>
                <a:tc>
                  <a:txBody>
                    <a:bodyPr/>
                    <a:lstStyle/>
                    <a:p>
                      <a:r>
                        <a:rPr lang="en-US" sz="1600" dirty="0">
                          <a:latin typeface="Times New Roman" panose="02020603050405020304" pitchFamily="18" charset="0"/>
                          <a:cs typeface="Times New Roman" panose="02020603050405020304" pitchFamily="18" charset="0"/>
                        </a:rPr>
                        <a:t>b</a:t>
                      </a:r>
                    </a:p>
                  </a:txBody>
                  <a:tcPr/>
                </a:tc>
                <a:tc>
                  <a:txBody>
                    <a:bodyPr/>
                    <a:lstStyle/>
                    <a:p>
                      <a:r>
                        <a:rPr lang="en-US" sz="1600" dirty="0">
                          <a:latin typeface="Times New Roman" panose="02020603050405020304" pitchFamily="18" charset="0"/>
                          <a:cs typeface="Times New Roman" panose="02020603050405020304" pitchFamily="18" charset="0"/>
                        </a:rPr>
                        <a:t>c</a:t>
                      </a:r>
                    </a:p>
                  </a:txBody>
                  <a:tcPr/>
                </a:tc>
                <a:tc>
                  <a:txBody>
                    <a:bodyPr/>
                    <a:lstStyle/>
                    <a:p>
                      <a:r>
                        <a:rPr lang="en-US" sz="1600" dirty="0">
                          <a:latin typeface="Times New Roman" panose="02020603050405020304" pitchFamily="18" charset="0"/>
                          <a:cs typeface="Times New Roman" panose="02020603050405020304" pitchFamily="18" charset="0"/>
                        </a:rPr>
                        <a:t>d</a:t>
                      </a:r>
                    </a:p>
                  </a:txBody>
                  <a:tcPr/>
                </a:tc>
                <a:tc>
                  <a:txBody>
                    <a:bodyPr/>
                    <a:lstStyle/>
                    <a:p>
                      <a:r>
                        <a:rPr lang="en-US" sz="1600" dirty="0">
                          <a:latin typeface="Times New Roman" panose="02020603050405020304" pitchFamily="18" charset="0"/>
                          <a:cs typeface="Times New Roman" panose="02020603050405020304" pitchFamily="18" charset="0"/>
                        </a:rPr>
                        <a:t>e</a:t>
                      </a:r>
                    </a:p>
                  </a:txBody>
                  <a:tcPr/>
                </a:tc>
                <a:tc>
                  <a:txBody>
                    <a:bodyPr/>
                    <a:lstStyle/>
                    <a:p>
                      <a:r>
                        <a:rPr lang="en-US" sz="1600" dirty="0">
                          <a:latin typeface="Times New Roman" panose="02020603050405020304" pitchFamily="18" charset="0"/>
                          <a:cs typeface="Times New Roman" panose="02020603050405020304" pitchFamily="18" charset="0"/>
                        </a:rPr>
                        <a:t>Size</a:t>
                      </a:r>
                    </a:p>
                  </a:txBody>
                  <a:tcPr/>
                </a:tc>
                <a:extLst>
                  <a:ext uri="{0D108BD9-81ED-4DB2-BD59-A6C34878D82A}">
                    <a16:rowId xmlns:a16="http://schemas.microsoft.com/office/drawing/2014/main" val="3397681396"/>
                  </a:ext>
                </a:extLst>
              </a:tr>
              <a:tr h="233614">
                <a:tc>
                  <a:txBody>
                    <a:bodyPr/>
                    <a:lstStyle/>
                    <a:p>
                      <a:r>
                        <a:rPr lang="en-US" sz="1600" b="0" dirty="0">
                          <a:latin typeface="Times New Roman" panose="02020603050405020304" pitchFamily="18" charset="0"/>
                          <a:cs typeface="Times New Roman" panose="02020603050405020304" pitchFamily="18" charset="0"/>
                        </a:rPr>
                        <a:t>Cluster1</a:t>
                      </a:r>
                    </a:p>
                  </a:txBody>
                  <a:tcPr/>
                </a:tc>
                <a:tc>
                  <a:txBody>
                    <a:bodyPr/>
                    <a:lstStyle/>
                    <a:p>
                      <a:r>
                        <a:rPr lang="en-US" sz="1600" b="0" dirty="0">
                          <a:latin typeface="Times New Roman" panose="02020603050405020304" pitchFamily="18" charset="0"/>
                          <a:cs typeface="Times New Roman" panose="02020603050405020304" pitchFamily="18" charset="0"/>
                        </a:rPr>
                        <a:t>0.440</a:t>
                      </a:r>
                    </a:p>
                  </a:txBody>
                  <a:tcPr/>
                </a:tc>
                <a:tc>
                  <a:txBody>
                    <a:bodyPr/>
                    <a:lstStyle/>
                    <a:p>
                      <a:r>
                        <a:rPr lang="en-US" sz="1600" b="0" dirty="0">
                          <a:latin typeface="Times New Roman" panose="02020603050405020304" pitchFamily="18" charset="0"/>
                          <a:cs typeface="Times New Roman" panose="02020603050405020304" pitchFamily="18" charset="0"/>
                        </a:rPr>
                        <a:t>0.456</a:t>
                      </a:r>
                    </a:p>
                  </a:txBody>
                  <a:tcPr/>
                </a:tc>
                <a:tc>
                  <a:txBody>
                    <a:bodyPr/>
                    <a:lstStyle/>
                    <a:p>
                      <a:r>
                        <a:rPr lang="en-US" sz="1600" b="0" dirty="0">
                          <a:latin typeface="Times New Roman" panose="02020603050405020304" pitchFamily="18" charset="0"/>
                          <a:cs typeface="Times New Roman" panose="02020603050405020304" pitchFamily="18" charset="0"/>
                        </a:rPr>
                        <a:t>0.378</a:t>
                      </a:r>
                    </a:p>
                  </a:txBody>
                  <a:tcPr/>
                </a:tc>
                <a:tc>
                  <a:txBody>
                    <a:bodyPr/>
                    <a:lstStyle/>
                    <a:p>
                      <a:r>
                        <a:rPr lang="en-US" sz="1600" b="0" dirty="0">
                          <a:latin typeface="Times New Roman" panose="02020603050405020304" pitchFamily="18" charset="0"/>
                          <a:cs typeface="Times New Roman" panose="02020603050405020304" pitchFamily="18" charset="0"/>
                        </a:rPr>
                        <a:t>0.505</a:t>
                      </a:r>
                    </a:p>
                  </a:txBody>
                  <a:tcPr/>
                </a:tc>
                <a:tc>
                  <a:txBody>
                    <a:bodyPr/>
                    <a:lstStyle/>
                    <a:p>
                      <a:r>
                        <a:rPr lang="en-US" sz="1600" b="0" dirty="0">
                          <a:latin typeface="Times New Roman" panose="02020603050405020304" pitchFamily="18" charset="0"/>
                          <a:cs typeface="Times New Roman" panose="02020603050405020304" pitchFamily="18" charset="0"/>
                        </a:rPr>
                        <a:t>0.522</a:t>
                      </a:r>
                    </a:p>
                  </a:txBody>
                  <a:tcPr/>
                </a:tc>
                <a:tc>
                  <a:txBody>
                    <a:bodyPr/>
                    <a:lstStyle/>
                    <a:p>
                      <a:r>
                        <a:rPr lang="en-US" sz="1600" b="0" dirty="0">
                          <a:latin typeface="Times New Roman" panose="02020603050405020304" pitchFamily="18" charset="0"/>
                          <a:cs typeface="Times New Roman" panose="02020603050405020304" pitchFamily="18" charset="0"/>
                        </a:rPr>
                        <a:t>156</a:t>
                      </a:r>
                    </a:p>
                  </a:txBody>
                  <a:tcPr/>
                </a:tc>
                <a:extLst>
                  <a:ext uri="{0D108BD9-81ED-4DB2-BD59-A6C34878D82A}">
                    <a16:rowId xmlns:a16="http://schemas.microsoft.com/office/drawing/2014/main" val="4066518116"/>
                  </a:ext>
                </a:extLst>
              </a:tr>
              <a:tr h="3445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Cluster2</a:t>
                      </a:r>
                    </a:p>
                  </a:txBody>
                  <a:tcPr/>
                </a:tc>
                <a:tc>
                  <a:txBody>
                    <a:bodyPr/>
                    <a:lstStyle/>
                    <a:p>
                      <a:r>
                        <a:rPr lang="en-US" sz="1600" dirty="0">
                          <a:latin typeface="Times New Roman" panose="02020603050405020304" pitchFamily="18" charset="0"/>
                          <a:cs typeface="Times New Roman" panose="02020603050405020304" pitchFamily="18" charset="0"/>
                        </a:rPr>
                        <a:t>0.135</a:t>
                      </a:r>
                    </a:p>
                  </a:txBody>
                  <a:tcPr/>
                </a:tc>
                <a:tc>
                  <a:txBody>
                    <a:bodyPr/>
                    <a:lstStyle/>
                    <a:p>
                      <a:r>
                        <a:rPr lang="en-US" sz="1600" dirty="0">
                          <a:latin typeface="Times New Roman" panose="02020603050405020304" pitchFamily="18" charset="0"/>
                          <a:cs typeface="Times New Roman" panose="02020603050405020304" pitchFamily="18" charset="0"/>
                        </a:rPr>
                        <a:t>0.485</a:t>
                      </a:r>
                    </a:p>
                  </a:txBody>
                  <a:tcPr/>
                </a:tc>
                <a:tc>
                  <a:txBody>
                    <a:bodyPr/>
                    <a:lstStyle/>
                    <a:p>
                      <a:r>
                        <a:rPr lang="en-US" sz="1600" dirty="0">
                          <a:latin typeface="Times New Roman" panose="02020603050405020304" pitchFamily="18" charset="0"/>
                          <a:cs typeface="Times New Roman" panose="02020603050405020304" pitchFamily="18" charset="0"/>
                        </a:rPr>
                        <a:t>0.355</a:t>
                      </a:r>
                    </a:p>
                  </a:txBody>
                  <a:tcPr/>
                </a:tc>
                <a:tc>
                  <a:txBody>
                    <a:bodyPr/>
                    <a:lstStyle/>
                    <a:p>
                      <a:r>
                        <a:rPr lang="en-US" sz="1600" dirty="0">
                          <a:latin typeface="Times New Roman" panose="02020603050405020304" pitchFamily="18" charset="0"/>
                          <a:cs typeface="Times New Roman" panose="02020603050405020304" pitchFamily="18" charset="0"/>
                        </a:rPr>
                        <a:t>0.279</a:t>
                      </a:r>
                    </a:p>
                  </a:txBody>
                  <a:tcPr/>
                </a:tc>
                <a:tc>
                  <a:txBody>
                    <a:bodyPr/>
                    <a:lstStyle/>
                    <a:p>
                      <a:r>
                        <a:rPr lang="en-US" sz="1600" dirty="0">
                          <a:latin typeface="Times New Roman" panose="02020603050405020304" pitchFamily="18" charset="0"/>
                          <a:cs typeface="Times New Roman" panose="02020603050405020304" pitchFamily="18" charset="0"/>
                        </a:rPr>
                        <a:t>0.181</a:t>
                      </a:r>
                    </a:p>
                  </a:txBody>
                  <a:tcPr/>
                </a:tc>
                <a:tc>
                  <a:txBody>
                    <a:bodyPr/>
                    <a:lstStyle/>
                    <a:p>
                      <a:r>
                        <a:rPr lang="en-US" sz="1600" dirty="0">
                          <a:latin typeface="Times New Roman" panose="02020603050405020304" pitchFamily="18" charset="0"/>
                          <a:cs typeface="Times New Roman" panose="02020603050405020304" pitchFamily="18" charset="0"/>
                        </a:rPr>
                        <a:t>150</a:t>
                      </a:r>
                    </a:p>
                  </a:txBody>
                  <a:tcPr/>
                </a:tc>
                <a:extLst>
                  <a:ext uri="{0D108BD9-81ED-4DB2-BD59-A6C34878D82A}">
                    <a16:rowId xmlns:a16="http://schemas.microsoft.com/office/drawing/2014/main" val="3380783030"/>
                  </a:ext>
                </a:extLst>
              </a:tr>
              <a:tr h="2336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Times New Roman" panose="02020603050405020304" pitchFamily="18" charset="0"/>
                          <a:cs typeface="Times New Roman" panose="02020603050405020304" pitchFamily="18" charset="0"/>
                        </a:rPr>
                        <a:t>Cluster3</a:t>
                      </a:r>
                    </a:p>
                  </a:txBody>
                  <a:tcPr/>
                </a:tc>
                <a:tc>
                  <a:txBody>
                    <a:bodyPr/>
                    <a:lstStyle/>
                    <a:p>
                      <a:r>
                        <a:rPr lang="en-US" sz="1600" b="1" dirty="0">
                          <a:latin typeface="Times New Roman" panose="02020603050405020304" pitchFamily="18" charset="0"/>
                          <a:cs typeface="Times New Roman" panose="02020603050405020304" pitchFamily="18" charset="0"/>
                        </a:rPr>
                        <a:t>0.600</a:t>
                      </a:r>
                    </a:p>
                  </a:txBody>
                  <a:tcPr/>
                </a:tc>
                <a:tc>
                  <a:txBody>
                    <a:bodyPr/>
                    <a:lstStyle/>
                    <a:p>
                      <a:r>
                        <a:rPr lang="en-US" sz="1600" b="1" dirty="0">
                          <a:latin typeface="Times New Roman" panose="02020603050405020304" pitchFamily="18" charset="0"/>
                          <a:cs typeface="Times New Roman" panose="02020603050405020304" pitchFamily="18" charset="0"/>
                        </a:rPr>
                        <a:t>0.035</a:t>
                      </a:r>
                    </a:p>
                  </a:txBody>
                  <a:tcPr/>
                </a:tc>
                <a:tc>
                  <a:txBody>
                    <a:bodyPr/>
                    <a:lstStyle/>
                    <a:p>
                      <a:r>
                        <a:rPr lang="en-US" sz="1600" b="1" dirty="0">
                          <a:latin typeface="Times New Roman" panose="02020603050405020304" pitchFamily="18" charset="0"/>
                          <a:cs typeface="Times New Roman" panose="02020603050405020304" pitchFamily="18" charset="0"/>
                        </a:rPr>
                        <a:t>0.127</a:t>
                      </a:r>
                    </a:p>
                  </a:txBody>
                  <a:tcPr/>
                </a:tc>
                <a:tc>
                  <a:txBody>
                    <a:bodyPr/>
                    <a:lstStyle/>
                    <a:p>
                      <a:r>
                        <a:rPr lang="en-US" sz="1600" b="1" dirty="0">
                          <a:latin typeface="Times New Roman" panose="02020603050405020304" pitchFamily="18" charset="0"/>
                          <a:cs typeface="Times New Roman" panose="02020603050405020304" pitchFamily="18" charset="0"/>
                        </a:rPr>
                        <a:t>0.065</a:t>
                      </a:r>
                    </a:p>
                  </a:txBody>
                  <a:tcPr/>
                </a:tc>
                <a:tc>
                  <a:txBody>
                    <a:bodyPr/>
                    <a:lstStyle/>
                    <a:p>
                      <a:r>
                        <a:rPr lang="en-US" sz="1600" b="1" dirty="0">
                          <a:latin typeface="Times New Roman" panose="02020603050405020304" pitchFamily="18" charset="0"/>
                          <a:cs typeface="Times New Roman" panose="02020603050405020304" pitchFamily="18" charset="0"/>
                        </a:rPr>
                        <a:t>0.146</a:t>
                      </a:r>
                    </a:p>
                  </a:txBody>
                  <a:tcPr/>
                </a:tc>
                <a:tc>
                  <a:txBody>
                    <a:bodyPr/>
                    <a:lstStyle/>
                    <a:p>
                      <a:r>
                        <a:rPr lang="en-US" sz="1600" b="1" dirty="0">
                          <a:latin typeface="Times New Roman" panose="02020603050405020304" pitchFamily="18" charset="0"/>
                          <a:cs typeface="Times New Roman" panose="02020603050405020304" pitchFamily="18" charset="0"/>
                        </a:rPr>
                        <a:t>26</a:t>
                      </a:r>
                    </a:p>
                  </a:txBody>
                  <a:tcPr/>
                </a:tc>
                <a:extLst>
                  <a:ext uri="{0D108BD9-81ED-4DB2-BD59-A6C34878D82A}">
                    <a16:rowId xmlns:a16="http://schemas.microsoft.com/office/drawing/2014/main" val="422164138"/>
                  </a:ext>
                </a:extLst>
              </a:tr>
              <a:tr h="2336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Cluster4</a:t>
                      </a:r>
                    </a:p>
                  </a:txBody>
                  <a:tcPr/>
                </a:tc>
                <a:tc>
                  <a:txBody>
                    <a:bodyPr/>
                    <a:lstStyle/>
                    <a:p>
                      <a:r>
                        <a:rPr lang="en-US" sz="1600" dirty="0">
                          <a:latin typeface="Times New Roman" panose="02020603050405020304" pitchFamily="18" charset="0"/>
                          <a:cs typeface="Times New Roman" panose="02020603050405020304" pitchFamily="18" charset="0"/>
                        </a:rPr>
                        <a:t>0.114</a:t>
                      </a:r>
                    </a:p>
                  </a:txBody>
                  <a:tcPr/>
                </a:tc>
                <a:tc>
                  <a:txBody>
                    <a:bodyPr/>
                    <a:lstStyle/>
                    <a:p>
                      <a:r>
                        <a:rPr lang="en-US" sz="1600" dirty="0">
                          <a:latin typeface="Times New Roman" panose="02020603050405020304" pitchFamily="18" charset="0"/>
                          <a:cs typeface="Times New Roman" panose="02020603050405020304" pitchFamily="18" charset="0"/>
                        </a:rPr>
                        <a:t>0.325</a:t>
                      </a:r>
                    </a:p>
                  </a:txBody>
                  <a:tcPr/>
                </a:tc>
                <a:tc>
                  <a:txBody>
                    <a:bodyPr/>
                    <a:lstStyle/>
                    <a:p>
                      <a:r>
                        <a:rPr lang="en-US" sz="1600" dirty="0">
                          <a:latin typeface="Times New Roman" panose="02020603050405020304" pitchFamily="18" charset="0"/>
                          <a:cs typeface="Times New Roman" panose="02020603050405020304" pitchFamily="18" charset="0"/>
                        </a:rPr>
                        <a:t>0.363</a:t>
                      </a:r>
                    </a:p>
                  </a:txBody>
                  <a:tcPr/>
                </a:tc>
                <a:tc>
                  <a:txBody>
                    <a:bodyPr/>
                    <a:lstStyle/>
                    <a:p>
                      <a:r>
                        <a:rPr lang="en-US" sz="1600" dirty="0">
                          <a:latin typeface="Times New Roman" panose="02020603050405020304" pitchFamily="18" charset="0"/>
                          <a:cs typeface="Times New Roman" panose="02020603050405020304" pitchFamily="18" charset="0"/>
                        </a:rPr>
                        <a:t>0.429</a:t>
                      </a:r>
                    </a:p>
                  </a:txBody>
                  <a:tcPr/>
                </a:tc>
                <a:tc>
                  <a:txBody>
                    <a:bodyPr/>
                    <a:lstStyle/>
                    <a:p>
                      <a:r>
                        <a:rPr lang="en-US" sz="1600" dirty="0">
                          <a:latin typeface="Times New Roman" panose="02020603050405020304" pitchFamily="18" charset="0"/>
                          <a:cs typeface="Times New Roman" panose="02020603050405020304" pitchFamily="18" charset="0"/>
                        </a:rPr>
                        <a:t>0.615</a:t>
                      </a:r>
                    </a:p>
                  </a:txBody>
                  <a:tcPr/>
                </a:tc>
                <a:tc>
                  <a:txBody>
                    <a:bodyPr/>
                    <a:lstStyle/>
                    <a:p>
                      <a:r>
                        <a:rPr lang="en-US" sz="1600" dirty="0">
                          <a:latin typeface="Times New Roman" panose="02020603050405020304" pitchFamily="18" charset="0"/>
                          <a:cs typeface="Times New Roman" panose="02020603050405020304" pitchFamily="18" charset="0"/>
                        </a:rPr>
                        <a:t>177</a:t>
                      </a:r>
                    </a:p>
                  </a:txBody>
                  <a:tcPr/>
                </a:tc>
                <a:extLst>
                  <a:ext uri="{0D108BD9-81ED-4DB2-BD59-A6C34878D82A}">
                    <a16:rowId xmlns:a16="http://schemas.microsoft.com/office/drawing/2014/main" val="1789102475"/>
                  </a:ext>
                </a:extLst>
              </a:tr>
              <a:tr h="2336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Cluster5</a:t>
                      </a:r>
                    </a:p>
                  </a:txBody>
                  <a:tcPr/>
                </a:tc>
                <a:tc>
                  <a:txBody>
                    <a:bodyPr/>
                    <a:lstStyle/>
                    <a:p>
                      <a:r>
                        <a:rPr lang="en-US" sz="1600" dirty="0">
                          <a:latin typeface="Times New Roman" panose="02020603050405020304" pitchFamily="18" charset="0"/>
                          <a:cs typeface="Times New Roman" panose="02020603050405020304" pitchFamily="18" charset="0"/>
                        </a:rPr>
                        <a:t>0.130</a:t>
                      </a:r>
                    </a:p>
                  </a:txBody>
                  <a:tcPr/>
                </a:tc>
                <a:tc>
                  <a:txBody>
                    <a:bodyPr/>
                    <a:lstStyle/>
                    <a:p>
                      <a:r>
                        <a:rPr lang="en-US" sz="1600" dirty="0">
                          <a:latin typeface="Times New Roman" panose="02020603050405020304" pitchFamily="18" charset="0"/>
                          <a:cs typeface="Times New Roman" panose="02020603050405020304" pitchFamily="18" charset="0"/>
                        </a:rPr>
                        <a:t>0.348</a:t>
                      </a:r>
                    </a:p>
                  </a:txBody>
                  <a:tcPr/>
                </a:tc>
                <a:tc>
                  <a:txBody>
                    <a:bodyPr/>
                    <a:lstStyle/>
                    <a:p>
                      <a:r>
                        <a:rPr lang="en-US" sz="1600" dirty="0">
                          <a:latin typeface="Times New Roman" panose="02020603050405020304" pitchFamily="18" charset="0"/>
                          <a:cs typeface="Times New Roman" panose="02020603050405020304" pitchFamily="18" charset="0"/>
                        </a:rPr>
                        <a:t>0.090</a:t>
                      </a:r>
                    </a:p>
                  </a:txBody>
                  <a:tcPr/>
                </a:tc>
                <a:tc>
                  <a:txBody>
                    <a:bodyPr/>
                    <a:lstStyle/>
                    <a:p>
                      <a:r>
                        <a:rPr lang="en-US" sz="1600" dirty="0">
                          <a:latin typeface="Times New Roman" panose="02020603050405020304" pitchFamily="18" charset="0"/>
                          <a:cs typeface="Times New Roman" panose="02020603050405020304" pitchFamily="18" charset="0"/>
                        </a:rPr>
                        <a:t>0.406</a:t>
                      </a:r>
                    </a:p>
                  </a:txBody>
                  <a:tcPr/>
                </a:tc>
                <a:tc>
                  <a:txBody>
                    <a:bodyPr/>
                    <a:lstStyle/>
                    <a:p>
                      <a:r>
                        <a:rPr lang="en-US" sz="1600" dirty="0">
                          <a:latin typeface="Times New Roman" panose="02020603050405020304" pitchFamily="18" charset="0"/>
                          <a:cs typeface="Times New Roman" panose="02020603050405020304" pitchFamily="18" charset="0"/>
                        </a:rPr>
                        <a:t>0.232</a:t>
                      </a:r>
                    </a:p>
                  </a:txBody>
                  <a:tcPr/>
                </a:tc>
                <a:tc>
                  <a:txBody>
                    <a:bodyPr/>
                    <a:lstStyle/>
                    <a:p>
                      <a:r>
                        <a:rPr lang="en-US" sz="1600" dirty="0">
                          <a:latin typeface="Times New Roman" panose="02020603050405020304" pitchFamily="18" charset="0"/>
                          <a:cs typeface="Times New Roman" panose="02020603050405020304" pitchFamily="18" charset="0"/>
                        </a:rPr>
                        <a:t>149</a:t>
                      </a:r>
                    </a:p>
                  </a:txBody>
                  <a:tcPr/>
                </a:tc>
                <a:extLst>
                  <a:ext uri="{0D108BD9-81ED-4DB2-BD59-A6C34878D82A}">
                    <a16:rowId xmlns:a16="http://schemas.microsoft.com/office/drawing/2014/main" val="333479878"/>
                  </a:ext>
                </a:extLst>
              </a:tr>
              <a:tr h="2336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latin typeface="Times New Roman" panose="02020603050405020304" pitchFamily="18" charset="0"/>
                          <a:cs typeface="Times New Roman" panose="02020603050405020304" pitchFamily="18" charset="0"/>
                        </a:rPr>
                        <a:t>Cluster6</a:t>
                      </a:r>
                    </a:p>
                  </a:txBody>
                  <a:tcPr/>
                </a:tc>
                <a:tc>
                  <a:txBody>
                    <a:bodyPr/>
                    <a:lstStyle/>
                    <a:p>
                      <a:r>
                        <a:rPr lang="en-US" sz="1600" b="0" dirty="0">
                          <a:latin typeface="Times New Roman" panose="02020603050405020304" pitchFamily="18" charset="0"/>
                          <a:cs typeface="Times New Roman" panose="02020603050405020304" pitchFamily="18" charset="0"/>
                        </a:rPr>
                        <a:t>0.190</a:t>
                      </a:r>
                    </a:p>
                  </a:txBody>
                  <a:tcPr/>
                </a:tc>
                <a:tc>
                  <a:txBody>
                    <a:bodyPr/>
                    <a:lstStyle/>
                    <a:p>
                      <a:r>
                        <a:rPr lang="en-US" sz="1600" b="0" dirty="0">
                          <a:latin typeface="Times New Roman" panose="02020603050405020304" pitchFamily="18" charset="0"/>
                          <a:cs typeface="Times New Roman" panose="02020603050405020304" pitchFamily="18" charset="0"/>
                        </a:rPr>
                        <a:t>0.261</a:t>
                      </a:r>
                    </a:p>
                  </a:txBody>
                  <a:tcPr/>
                </a:tc>
                <a:tc>
                  <a:txBody>
                    <a:bodyPr/>
                    <a:lstStyle/>
                    <a:p>
                      <a:r>
                        <a:rPr lang="en-US" sz="1600" b="0" dirty="0">
                          <a:latin typeface="Times New Roman" panose="02020603050405020304" pitchFamily="18" charset="0"/>
                          <a:cs typeface="Times New Roman" panose="02020603050405020304" pitchFamily="18" charset="0"/>
                        </a:rPr>
                        <a:t>0.489</a:t>
                      </a:r>
                    </a:p>
                  </a:txBody>
                  <a:tcPr/>
                </a:tc>
                <a:tc>
                  <a:txBody>
                    <a:bodyPr/>
                    <a:lstStyle/>
                    <a:p>
                      <a:r>
                        <a:rPr lang="en-US" sz="1600" b="0" dirty="0">
                          <a:latin typeface="Times New Roman" panose="02020603050405020304" pitchFamily="18" charset="0"/>
                          <a:cs typeface="Times New Roman" panose="02020603050405020304" pitchFamily="18" charset="0"/>
                        </a:rPr>
                        <a:t>0.593</a:t>
                      </a:r>
                    </a:p>
                  </a:txBody>
                  <a:tcPr/>
                </a:tc>
                <a:tc>
                  <a:txBody>
                    <a:bodyPr/>
                    <a:lstStyle/>
                    <a:p>
                      <a:r>
                        <a:rPr lang="en-US" sz="1600" b="0" dirty="0">
                          <a:latin typeface="Times New Roman" panose="02020603050405020304" pitchFamily="18" charset="0"/>
                          <a:cs typeface="Times New Roman" panose="02020603050405020304" pitchFamily="18" charset="0"/>
                        </a:rPr>
                        <a:t>0.218</a:t>
                      </a:r>
                    </a:p>
                  </a:txBody>
                  <a:tcPr/>
                </a:tc>
                <a:tc>
                  <a:txBody>
                    <a:bodyPr/>
                    <a:lstStyle/>
                    <a:p>
                      <a:r>
                        <a:rPr lang="en-US" sz="1600" b="0" dirty="0">
                          <a:latin typeface="Times New Roman" panose="02020603050405020304" pitchFamily="18" charset="0"/>
                          <a:cs typeface="Times New Roman" panose="02020603050405020304" pitchFamily="18" charset="0"/>
                        </a:rPr>
                        <a:t>144</a:t>
                      </a:r>
                    </a:p>
                  </a:txBody>
                  <a:tcPr/>
                </a:tc>
                <a:extLst>
                  <a:ext uri="{0D108BD9-81ED-4DB2-BD59-A6C34878D82A}">
                    <a16:rowId xmlns:a16="http://schemas.microsoft.com/office/drawing/2014/main" val="1229122731"/>
                  </a:ext>
                </a:extLst>
              </a:tr>
              <a:tr h="2336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Cluster7</a:t>
                      </a:r>
                    </a:p>
                  </a:txBody>
                  <a:tcPr/>
                </a:tc>
                <a:tc>
                  <a:txBody>
                    <a:bodyPr/>
                    <a:lstStyle/>
                    <a:p>
                      <a:r>
                        <a:rPr lang="en-US" sz="1600" dirty="0">
                          <a:latin typeface="Times New Roman" panose="02020603050405020304" pitchFamily="18" charset="0"/>
                          <a:cs typeface="Times New Roman" panose="02020603050405020304" pitchFamily="18" charset="0"/>
                        </a:rPr>
                        <a:t>0.473</a:t>
                      </a:r>
                    </a:p>
                  </a:txBody>
                  <a:tcPr/>
                </a:tc>
                <a:tc>
                  <a:txBody>
                    <a:bodyPr/>
                    <a:lstStyle/>
                    <a:p>
                      <a:r>
                        <a:rPr lang="en-US" sz="1600" dirty="0">
                          <a:latin typeface="Times New Roman" panose="02020603050405020304" pitchFamily="18" charset="0"/>
                          <a:cs typeface="Times New Roman" panose="02020603050405020304" pitchFamily="18" charset="0"/>
                        </a:rPr>
                        <a:t>0.487</a:t>
                      </a:r>
                    </a:p>
                  </a:txBody>
                  <a:tcPr/>
                </a:tc>
                <a:tc>
                  <a:txBody>
                    <a:bodyPr/>
                    <a:lstStyle/>
                    <a:p>
                      <a:r>
                        <a:rPr lang="en-US" sz="1600" dirty="0">
                          <a:latin typeface="Times New Roman" panose="02020603050405020304" pitchFamily="18" charset="0"/>
                          <a:cs typeface="Times New Roman" panose="02020603050405020304" pitchFamily="18" charset="0"/>
                        </a:rPr>
                        <a:t>0.350</a:t>
                      </a:r>
                    </a:p>
                  </a:txBody>
                  <a:tcPr/>
                </a:tc>
                <a:tc>
                  <a:txBody>
                    <a:bodyPr/>
                    <a:lstStyle/>
                    <a:p>
                      <a:r>
                        <a:rPr lang="en-US" sz="1600" dirty="0">
                          <a:latin typeface="Times New Roman" panose="02020603050405020304" pitchFamily="18" charset="0"/>
                          <a:cs typeface="Times New Roman" panose="02020603050405020304" pitchFamily="18" charset="0"/>
                        </a:rPr>
                        <a:t>0.476</a:t>
                      </a:r>
                    </a:p>
                  </a:txBody>
                  <a:tcPr/>
                </a:tc>
                <a:tc>
                  <a:txBody>
                    <a:bodyPr/>
                    <a:lstStyle/>
                    <a:p>
                      <a:r>
                        <a:rPr lang="en-US" sz="1600" dirty="0">
                          <a:latin typeface="Times New Roman" panose="02020603050405020304" pitchFamily="18" charset="0"/>
                          <a:cs typeface="Times New Roman" panose="02020603050405020304" pitchFamily="18" charset="0"/>
                        </a:rPr>
                        <a:t>0.142</a:t>
                      </a:r>
                    </a:p>
                  </a:txBody>
                  <a:tcPr/>
                </a:tc>
                <a:tc>
                  <a:txBody>
                    <a:bodyPr/>
                    <a:lstStyle/>
                    <a:p>
                      <a:r>
                        <a:rPr lang="en-US" sz="1600" dirty="0">
                          <a:latin typeface="Times New Roman" panose="02020603050405020304" pitchFamily="18" charset="0"/>
                          <a:cs typeface="Times New Roman" panose="02020603050405020304" pitchFamily="18" charset="0"/>
                        </a:rPr>
                        <a:t>182</a:t>
                      </a:r>
                    </a:p>
                  </a:txBody>
                  <a:tcPr/>
                </a:tc>
                <a:extLst>
                  <a:ext uri="{0D108BD9-81ED-4DB2-BD59-A6C34878D82A}">
                    <a16:rowId xmlns:a16="http://schemas.microsoft.com/office/drawing/2014/main" val="3581505479"/>
                  </a:ext>
                </a:extLst>
              </a:tr>
            </a:tbl>
          </a:graphicData>
        </a:graphic>
      </p:graphicFrame>
      <p:sp>
        <p:nvSpPr>
          <p:cNvPr id="9" name="TextBox 8">
            <a:extLst>
              <a:ext uri="{FF2B5EF4-FFF2-40B4-BE49-F238E27FC236}">
                <a16:creationId xmlns:a16="http://schemas.microsoft.com/office/drawing/2014/main" id="{9D553261-4386-4A75-B983-94A041E8DA1A}"/>
              </a:ext>
            </a:extLst>
          </p:cNvPr>
          <p:cNvSpPr txBox="1"/>
          <p:nvPr/>
        </p:nvSpPr>
        <p:spPr>
          <a:xfrm>
            <a:off x="4810351" y="837690"/>
            <a:ext cx="626757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Table 5: Cluster Centers of each Cluster from K-Means</a:t>
            </a:r>
          </a:p>
        </p:txBody>
      </p:sp>
      <p:pic>
        <p:nvPicPr>
          <p:cNvPr id="5" name="Picture 4" descr="Chart, surface chart&#10;&#10;Description automatically generated">
            <a:extLst>
              <a:ext uri="{FF2B5EF4-FFF2-40B4-BE49-F238E27FC236}">
                <a16:creationId xmlns:a16="http://schemas.microsoft.com/office/drawing/2014/main" id="{329D588F-0EDD-45AD-B902-6756B5B3D2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2061"/>
            <a:ext cx="4810351" cy="5947933"/>
          </a:xfrm>
          <a:prstGeom prst="rect">
            <a:avLst/>
          </a:prstGeom>
        </p:spPr>
      </p:pic>
      <p:sp>
        <p:nvSpPr>
          <p:cNvPr id="8" name="TextBox 7">
            <a:extLst>
              <a:ext uri="{FF2B5EF4-FFF2-40B4-BE49-F238E27FC236}">
                <a16:creationId xmlns:a16="http://schemas.microsoft.com/office/drawing/2014/main" id="{2B5E1BB1-5DAA-42B9-AD8B-A6BE4961E2EB}"/>
              </a:ext>
            </a:extLst>
          </p:cNvPr>
          <p:cNvSpPr txBox="1"/>
          <p:nvPr/>
        </p:nvSpPr>
        <p:spPr>
          <a:xfrm>
            <a:off x="187232" y="62538"/>
            <a:ext cx="7889318"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Follow-up analysis 2: k-means</a:t>
            </a:r>
            <a:endParaRPr lang="en-US" sz="3200" b="1" dirty="0"/>
          </a:p>
        </p:txBody>
      </p:sp>
    </p:spTree>
    <p:extLst>
      <p:ext uri="{BB962C8B-B14F-4D97-AF65-F5344CB8AC3E}">
        <p14:creationId xmlns:p14="http://schemas.microsoft.com/office/powerpoint/2010/main" val="1276161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176E8DE-565B-4876-838C-1E1D510FEF78}"/>
              </a:ext>
            </a:extLst>
          </p:cNvPr>
          <p:cNvPicPr>
            <a:picLocks noChangeAspect="1"/>
          </p:cNvPicPr>
          <p:nvPr/>
        </p:nvPicPr>
        <p:blipFill>
          <a:blip r:embed="rId2"/>
          <a:stretch>
            <a:fillRect/>
          </a:stretch>
        </p:blipFill>
        <p:spPr>
          <a:xfrm>
            <a:off x="355231" y="1610255"/>
            <a:ext cx="8921207" cy="3325198"/>
          </a:xfrm>
          <a:prstGeom prst="rect">
            <a:avLst/>
          </a:prstGeom>
        </p:spPr>
      </p:pic>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713F72FD-36BC-4285-9B15-9D4CCD07F2AA}"/>
                  </a:ext>
                </a:extLst>
              </p:cNvPr>
              <p:cNvSpPr txBox="1"/>
              <p:nvPr/>
            </p:nvSpPr>
            <p:spPr>
              <a:xfrm>
                <a:off x="355231" y="1203679"/>
                <a:ext cx="7318526" cy="307777"/>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Table 6: the simulated confounders </a:t>
                </a:r>
                <a:r>
                  <a:rPr lang="en-US" sz="1400" i="1" u="sng" dirty="0">
                    <a:latin typeface="Times New Roman" panose="02020603050405020304" pitchFamily="18" charset="0"/>
                    <a:cs typeface="Times New Roman" panose="02020603050405020304" pitchFamily="18" charset="0"/>
                  </a:rPr>
                  <a:t>U</a:t>
                </a:r>
                <a:r>
                  <a:rPr lang="en-US" sz="1400" dirty="0">
                    <a:latin typeface="Times New Roman" panose="02020603050405020304" pitchFamily="18" charset="0"/>
                    <a:cs typeface="Times New Roman" panose="02020603050405020304" pitchFamily="18" charset="0"/>
                  </a:rPr>
                  <a:t> that cause the directio</a:t>
                </a:r>
                <a14:m>
                  <m:oMath xmlns:m="http://schemas.openxmlformats.org/officeDocument/2006/math">
                    <m:sSup>
                      <m:sSupPr>
                        <m:ctrlPr>
                          <a:rPr lang="en-US" sz="1400" i="1" dirty="0" smtClean="0">
                            <a:latin typeface="Cambria Math" panose="02040503050406030204" pitchFamily="18" charset="0"/>
                            <a:cs typeface="Times New Roman" panose="02020603050405020304" pitchFamily="18" charset="0"/>
                          </a:rPr>
                        </m:ctrlPr>
                      </m:sSupPr>
                      <m:e>
                        <m:r>
                          <a:rPr lang="en-US" sz="1400" b="0" i="1" dirty="0" smtClean="0">
                            <a:latin typeface="Cambria Math" panose="02040503050406030204" pitchFamily="18" charset="0"/>
                            <a:cs typeface="Times New Roman" panose="02020603050405020304" pitchFamily="18" charset="0"/>
                          </a:rPr>
                          <m:t>𝑛</m:t>
                        </m:r>
                      </m:e>
                      <m:sup>
                        <m:r>
                          <a:rPr lang="en-US" sz="1400" b="0" i="1" dirty="0" smtClean="0">
                            <a:latin typeface="Cambria Math" panose="02040503050406030204" pitchFamily="18" charset="0"/>
                            <a:cs typeface="Times New Roman" panose="02020603050405020304" pitchFamily="18" charset="0"/>
                          </a:rPr>
                          <m:t>1</m:t>
                        </m:r>
                      </m:sup>
                    </m:sSup>
                  </m:oMath>
                </a14:m>
                <a:r>
                  <a:rPr lang="en-US" sz="1400" dirty="0">
                    <a:latin typeface="Times New Roman" panose="02020603050405020304" pitchFamily="18" charset="0"/>
                    <a:cs typeface="Times New Roman" panose="02020603050405020304" pitchFamily="18" charset="0"/>
                  </a:rPr>
                  <a:t> change for the example path</a:t>
                </a:r>
              </a:p>
            </p:txBody>
          </p:sp>
        </mc:Choice>
        <mc:Fallback>
          <p:sp>
            <p:nvSpPr>
              <p:cNvPr id="13" name="TextBox 12">
                <a:extLst>
                  <a:ext uri="{FF2B5EF4-FFF2-40B4-BE49-F238E27FC236}">
                    <a16:creationId xmlns:a16="http://schemas.microsoft.com/office/drawing/2014/main" id="{713F72FD-36BC-4285-9B15-9D4CCD07F2AA}"/>
                  </a:ext>
                </a:extLst>
              </p:cNvPr>
              <p:cNvSpPr txBox="1">
                <a:spLocks noRot="1" noChangeAspect="1" noMove="1" noResize="1" noEditPoints="1" noAdjustHandles="1" noChangeArrowheads="1" noChangeShapeType="1" noTextEdit="1"/>
              </p:cNvSpPr>
              <p:nvPr/>
            </p:nvSpPr>
            <p:spPr>
              <a:xfrm>
                <a:off x="355231" y="1203679"/>
                <a:ext cx="7318526" cy="307777"/>
              </a:xfrm>
              <a:prstGeom prst="rect">
                <a:avLst/>
              </a:prstGeom>
              <a:blipFill>
                <a:blip r:embed="rId3"/>
                <a:stretch>
                  <a:fillRect l="-250" t="-1961" b="-19608"/>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C3F8F62D-ECDB-40A1-9BDC-1C7E29155B48}"/>
              </a:ext>
            </a:extLst>
          </p:cNvPr>
          <p:cNvSpPr/>
          <p:nvPr/>
        </p:nvSpPr>
        <p:spPr>
          <a:xfrm>
            <a:off x="7594407" y="1942785"/>
            <a:ext cx="439750" cy="1850323"/>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FD06C8BD-364C-44F1-B2C0-A56B1B96858F}"/>
              </a:ext>
            </a:extLst>
          </p:cNvPr>
          <p:cNvCxnSpPr>
            <a:cxnSpLocks/>
          </p:cNvCxnSpPr>
          <p:nvPr/>
        </p:nvCxnSpPr>
        <p:spPr>
          <a:xfrm flipH="1">
            <a:off x="6953775" y="4272365"/>
            <a:ext cx="259023"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73C32E0E-0A60-47BF-9559-CA7A2D76AF17}"/>
              </a:ext>
            </a:extLst>
          </p:cNvPr>
          <p:cNvSpPr/>
          <p:nvPr/>
        </p:nvSpPr>
        <p:spPr>
          <a:xfrm>
            <a:off x="292408" y="4150802"/>
            <a:ext cx="9243237" cy="24100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F185064F-AA22-4759-85F9-0714C0CDB1E4}"/>
              </a:ext>
            </a:extLst>
          </p:cNvPr>
          <p:cNvCxnSpPr>
            <a:cxnSpLocks/>
          </p:cNvCxnSpPr>
          <p:nvPr/>
        </p:nvCxnSpPr>
        <p:spPr>
          <a:xfrm flipH="1">
            <a:off x="8936138" y="4271304"/>
            <a:ext cx="259023"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15C235F-3321-4668-943C-F0B3F024D2F3}"/>
              </a:ext>
            </a:extLst>
          </p:cNvPr>
          <p:cNvCxnSpPr>
            <a:cxnSpLocks/>
          </p:cNvCxnSpPr>
          <p:nvPr/>
        </p:nvCxnSpPr>
        <p:spPr>
          <a:xfrm flipH="1">
            <a:off x="4976848" y="4271304"/>
            <a:ext cx="259023"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B895A8D-C537-4821-A8E6-EBA882252D29}"/>
              </a:ext>
            </a:extLst>
          </p:cNvPr>
          <p:cNvSpPr txBox="1"/>
          <p:nvPr/>
        </p:nvSpPr>
        <p:spPr>
          <a:xfrm>
            <a:off x="421919" y="4661500"/>
            <a:ext cx="9243237" cy="461665"/>
          </a:xfrm>
          <a:prstGeom prst="rect">
            <a:avLst/>
          </a:prstGeom>
          <a:noFill/>
        </p:spPr>
        <p:txBody>
          <a:bodyPr wrap="square">
            <a:spAutoFit/>
          </a:bodyPr>
          <a:lstStyle/>
          <a:p>
            <a:pPr marL="0" marR="0">
              <a:spcBef>
                <a:spcPts val="0"/>
              </a:spcBef>
              <a:spcAft>
                <a:spcPts val="0"/>
              </a:spcAft>
            </a:pPr>
            <a:r>
              <a:rPr lang="en-US" sz="1200" dirty="0">
                <a:effectLst/>
                <a:latin typeface="Times New Roman" panose="02020603050405020304" pitchFamily="18" charset="0"/>
                <a:ea typeface="Times New Roman" panose="02020603050405020304" pitchFamily="18" charset="0"/>
              </a:rPr>
              <a:t>Note. </a:t>
            </a:r>
            <a:r>
              <a:rPr lang="en-US" sz="1200" baseline="30000" dirty="0">
                <a:effectLst/>
                <a:latin typeface="Times New Roman" panose="02020603050405020304" pitchFamily="18" charset="0"/>
                <a:ea typeface="Times New Roman" panose="02020603050405020304" pitchFamily="18" charset="0"/>
              </a:rPr>
              <a:t>1</a:t>
            </a:r>
            <a:r>
              <a:rPr lang="en-US" sz="1200" dirty="0">
                <a:effectLst/>
                <a:latin typeface="Times New Roman" panose="02020603050405020304" pitchFamily="18" charset="0"/>
                <a:ea typeface="Times New Roman" panose="02020603050405020304" pitchFamily="18" charset="0"/>
              </a:rPr>
              <a:t> percentage of the estimated path coefficients change from positive to negative.</a:t>
            </a:r>
          </a:p>
          <a:p>
            <a:r>
              <a:rPr lang="en-US" sz="1200" dirty="0">
                <a:latin typeface="Times New Roman" panose="02020603050405020304" pitchFamily="18" charset="0"/>
                <a:cs typeface="Times New Roman" panose="02020603050405020304" pitchFamily="18" charset="0"/>
              </a:rPr>
              <a:t>            Example: the path from </a:t>
            </a:r>
            <a:r>
              <a:rPr lang="en-US" sz="1200" b="1" u="sng" dirty="0">
                <a:latin typeface="Times New Roman" panose="02020603050405020304" pitchFamily="18" charset="0"/>
                <a:cs typeface="Times New Roman" panose="02020603050405020304" pitchFamily="18" charset="0"/>
              </a:rPr>
              <a:t>Peer Relationship </a:t>
            </a:r>
            <a:r>
              <a:rPr lang="en-US" sz="1200" dirty="0">
                <a:latin typeface="Times New Roman" panose="02020603050405020304" pitchFamily="18" charset="0"/>
                <a:cs typeface="Times New Roman" panose="02020603050405020304" pitchFamily="18" charset="0"/>
              </a:rPr>
              <a:t>to </a:t>
            </a:r>
            <a:r>
              <a:rPr lang="en-US" sz="1200" b="1" u="sng" dirty="0">
                <a:latin typeface="Times New Roman" panose="02020603050405020304" pitchFamily="18" charset="0"/>
                <a:cs typeface="Times New Roman" panose="02020603050405020304" pitchFamily="18" charset="0"/>
              </a:rPr>
              <a:t>Positive Attitudes Toward Science</a:t>
            </a:r>
          </a:p>
        </p:txBody>
      </p:sp>
      <p:sp>
        <p:nvSpPr>
          <p:cNvPr id="24" name="Rectangle 23">
            <a:extLst>
              <a:ext uri="{FF2B5EF4-FFF2-40B4-BE49-F238E27FC236}">
                <a16:creationId xmlns:a16="http://schemas.microsoft.com/office/drawing/2014/main" id="{2A2A97A4-2001-447A-944F-0088C5FE7729}"/>
              </a:ext>
            </a:extLst>
          </p:cNvPr>
          <p:cNvSpPr/>
          <p:nvPr/>
        </p:nvSpPr>
        <p:spPr>
          <a:xfrm>
            <a:off x="7583939" y="4431127"/>
            <a:ext cx="439750" cy="24100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F8A76F27-A7F1-42AE-9F10-08222DDA6FCE}"/>
              </a:ext>
            </a:extLst>
          </p:cNvPr>
          <p:cNvSpPr txBox="1">
            <a:spLocks/>
          </p:cNvSpPr>
          <p:nvPr/>
        </p:nvSpPr>
        <p:spPr>
          <a:xfrm>
            <a:off x="381161" y="444843"/>
            <a:ext cx="10602191" cy="1319095"/>
          </a:xfrm>
          <a:prstGeom prst="rect">
            <a:avLst/>
          </a:prstGeom>
        </p:spPr>
        <p:txBody>
          <a:bodyPr>
            <a:normAutofit/>
          </a:bodyPr>
          <a:lstStyle>
            <a:lvl1pPr algn="l" defTabSz="914400" rtl="0" eaLnBrk="1" latinLnBrk="0" hangingPunct="1">
              <a:lnSpc>
                <a:spcPct val="90000"/>
              </a:lnSpc>
              <a:spcBef>
                <a:spcPct val="0"/>
              </a:spcBef>
              <a:buNone/>
              <a:defRPr sz="4000" b="1" kern="1200">
                <a:solidFill>
                  <a:schemeClr val="tx1"/>
                </a:solidFill>
                <a:latin typeface="Arial" charset="0"/>
                <a:ea typeface="Arial" charset="0"/>
                <a:cs typeface="Arial" charset="0"/>
              </a:defRPr>
            </a:lvl1pPr>
          </a:lstStyle>
          <a:p>
            <a:r>
              <a:rPr lang="en-US" dirty="0">
                <a:latin typeface="Times New Roman" panose="02020603050405020304" pitchFamily="18" charset="0"/>
                <a:cs typeface="Times New Roman" panose="02020603050405020304" pitchFamily="18" charset="0"/>
              </a:rPr>
              <a:t>Result 2: direction change</a:t>
            </a:r>
          </a:p>
        </p:txBody>
      </p:sp>
      <p:sp>
        <p:nvSpPr>
          <p:cNvPr id="21" name="Speech Bubble: Rectangle 20">
            <a:extLst>
              <a:ext uri="{FF2B5EF4-FFF2-40B4-BE49-F238E27FC236}">
                <a16:creationId xmlns:a16="http://schemas.microsoft.com/office/drawing/2014/main" id="{6D71F8E9-3DF9-40A1-9C16-AE08EC4CD786}"/>
              </a:ext>
            </a:extLst>
          </p:cNvPr>
          <p:cNvSpPr/>
          <p:nvPr/>
        </p:nvSpPr>
        <p:spPr>
          <a:xfrm rot="5400000">
            <a:off x="8938449" y="1757303"/>
            <a:ext cx="3793146" cy="2408253"/>
          </a:xfrm>
          <a:prstGeom prst="wedgeRect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EC0CCAD-C0FE-4787-8A09-05176ECE8C68}"/>
              </a:ext>
            </a:extLst>
          </p:cNvPr>
          <p:cNvSpPr txBox="1"/>
          <p:nvPr/>
        </p:nvSpPr>
        <p:spPr>
          <a:xfrm>
            <a:off x="9660429" y="1064857"/>
            <a:ext cx="2378719" cy="3539430"/>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There are </a:t>
            </a:r>
            <a:r>
              <a:rPr lang="en-US" sz="1600" b="1" dirty="0">
                <a:latin typeface="Times New Roman" panose="02020603050405020304" pitchFamily="18" charset="0"/>
                <a:cs typeface="Times New Roman" panose="02020603050405020304" pitchFamily="18" charset="0"/>
              </a:rPr>
              <a:t>2056 </a:t>
            </a:r>
            <a:r>
              <a:rPr lang="en-US" sz="1600" dirty="0">
                <a:latin typeface="Times New Roman" panose="02020603050405020304" pitchFamily="18" charset="0"/>
                <a:cs typeface="Times New Roman" panose="02020603050405020304" pitchFamily="18" charset="0"/>
              </a:rPr>
              <a:t>combinations of a, b, c, d, and e changed the </a:t>
            </a:r>
            <a:r>
              <a:rPr lang="en-US" sz="1600" dirty="0">
                <a:effectLst/>
                <a:latin typeface="Times New Roman" panose="02020603050405020304" pitchFamily="18" charset="0"/>
                <a:ea typeface="Times New Roman" panose="02020603050405020304" pitchFamily="18" charset="0"/>
              </a:rPr>
              <a:t>path coefficients from positive to negative</a:t>
            </a:r>
            <a:r>
              <a:rPr lang="en-US" sz="1600" dirty="0">
                <a:latin typeface="Times New Roman" panose="02020603050405020304" pitchFamily="18" charset="0"/>
                <a:cs typeface="Times New Roman" panose="02020603050405020304" pitchFamily="18" charset="0"/>
              </a:rPr>
              <a:t>. We listed 10 of them in this table.</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The combination with smaller correlation values is less robust, because the chance that a confounder has smaller correlation values with the measured variables are larger. </a:t>
            </a:r>
            <a:endParaRPr lang="en-US" sz="1600" dirty="0"/>
          </a:p>
        </p:txBody>
      </p:sp>
    </p:spTree>
    <p:extLst>
      <p:ext uri="{BB962C8B-B14F-4D97-AF65-F5344CB8AC3E}">
        <p14:creationId xmlns:p14="http://schemas.microsoft.com/office/powerpoint/2010/main" val="1538471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1AAEE-5F59-2544-AF5F-DCD0BA9640E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Outline</a:t>
            </a:r>
          </a:p>
        </p:txBody>
      </p:sp>
      <p:graphicFrame>
        <p:nvGraphicFramePr>
          <p:cNvPr id="5" name="Content Placeholder 3">
            <a:extLst>
              <a:ext uri="{FF2B5EF4-FFF2-40B4-BE49-F238E27FC236}">
                <a16:creationId xmlns:a16="http://schemas.microsoft.com/office/drawing/2014/main" id="{EACCE7FC-36CF-4A58-AD80-F1C8E990F71F}"/>
              </a:ext>
            </a:extLst>
          </p:cNvPr>
          <p:cNvGraphicFramePr>
            <a:graphicFrameLocks noGrp="1"/>
          </p:cNvGraphicFramePr>
          <p:nvPr>
            <p:ph idx="1"/>
            <p:extLst>
              <p:ext uri="{D42A27DB-BD31-4B8C-83A1-F6EECF244321}">
                <p14:modId xmlns:p14="http://schemas.microsoft.com/office/powerpoint/2010/main" val="3312494469"/>
              </p:ext>
            </p:extLst>
          </p:nvPr>
        </p:nvGraphicFramePr>
        <p:xfrm>
          <a:off x="751610" y="1518498"/>
          <a:ext cx="6051550" cy="39227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5774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0FCAB-7349-466B-A516-5C4DDD82A20F}"/>
              </a:ext>
            </a:extLst>
          </p:cNvPr>
          <p:cNvSpPr>
            <a:spLocks noGrp="1"/>
          </p:cNvSpPr>
          <p:nvPr>
            <p:ph type="ctrTitle" idx="4294967295"/>
          </p:nvPr>
        </p:nvSpPr>
        <p:spPr>
          <a:xfrm>
            <a:off x="286186" y="56444"/>
            <a:ext cx="9953698" cy="676275"/>
          </a:xfrm>
        </p:spPr>
        <p:txBody>
          <a:bodyPr>
            <a:normAutofit/>
          </a:bodyPr>
          <a:lstStyle/>
          <a:p>
            <a:r>
              <a:rPr lang="en-US" sz="3200" b="1" dirty="0">
                <a:latin typeface="Times New Roman" panose="02020603050405020304" pitchFamily="18" charset="0"/>
                <a:cs typeface="Times New Roman" panose="02020603050405020304" pitchFamily="18" charset="0"/>
              </a:rPr>
              <a:t>Follow-up analysis: k-means</a:t>
            </a:r>
            <a:endParaRPr lang="en-US" sz="3200" b="1" u="sng"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D3F47566-816A-48B4-80AB-02EA769160C6}"/>
              </a:ext>
            </a:extLst>
          </p:cNvPr>
          <p:cNvSpPr>
            <a:spLocks noGrp="1"/>
          </p:cNvSpPr>
          <p:nvPr>
            <p:ph type="subTitle" idx="4294967295"/>
          </p:nvPr>
        </p:nvSpPr>
        <p:spPr>
          <a:xfrm>
            <a:off x="5280494" y="4181658"/>
            <a:ext cx="6561342" cy="711429"/>
          </a:xfrm>
        </p:spPr>
        <p:txBody>
          <a:bodyPr>
            <a:normAutofit/>
          </a:bodyPr>
          <a:lstStyle/>
          <a:p>
            <a:pPr marL="342900" indent="-34290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Cluster 6 is substantially different from the other clusters on the fifth dimension.</a:t>
            </a:r>
          </a:p>
        </p:txBody>
      </p:sp>
      <p:pic>
        <p:nvPicPr>
          <p:cNvPr id="5" name="Picture 4" descr="Chart&#10;&#10;Description automatically generated">
            <a:extLst>
              <a:ext uri="{FF2B5EF4-FFF2-40B4-BE49-F238E27FC236}">
                <a16:creationId xmlns:a16="http://schemas.microsoft.com/office/drawing/2014/main" id="{252A4069-F6CB-40A7-9185-4BF59D363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86864"/>
            <a:ext cx="4931693" cy="5904523"/>
          </a:xfrm>
          <a:prstGeom prst="rect">
            <a:avLst/>
          </a:prstGeom>
        </p:spPr>
      </p:pic>
      <p:graphicFrame>
        <p:nvGraphicFramePr>
          <p:cNvPr id="6" name="Table 6">
            <a:extLst>
              <a:ext uri="{FF2B5EF4-FFF2-40B4-BE49-F238E27FC236}">
                <a16:creationId xmlns:a16="http://schemas.microsoft.com/office/drawing/2014/main" id="{4CA16B4A-4B95-49AD-A219-2CDEA1F16611}"/>
              </a:ext>
            </a:extLst>
          </p:cNvPr>
          <p:cNvGraphicFramePr>
            <a:graphicFrameLocks noGrp="1"/>
          </p:cNvGraphicFramePr>
          <p:nvPr>
            <p:extLst>
              <p:ext uri="{D42A27DB-BD31-4B8C-83A1-F6EECF244321}">
                <p14:modId xmlns:p14="http://schemas.microsoft.com/office/powerpoint/2010/main" val="1636877900"/>
              </p:ext>
            </p:extLst>
          </p:nvPr>
        </p:nvGraphicFramePr>
        <p:xfrm>
          <a:off x="5280494" y="1156885"/>
          <a:ext cx="6911506" cy="2682240"/>
        </p:xfrm>
        <a:graphic>
          <a:graphicData uri="http://schemas.openxmlformats.org/drawingml/2006/table">
            <a:tbl>
              <a:tblPr firstRow="1" bandRow="1">
                <a:tableStyleId>{5C22544A-7EE6-4342-B048-85BDC9FD1C3A}</a:tableStyleId>
              </a:tblPr>
              <a:tblGrid>
                <a:gridCol w="987358">
                  <a:extLst>
                    <a:ext uri="{9D8B030D-6E8A-4147-A177-3AD203B41FA5}">
                      <a16:colId xmlns:a16="http://schemas.microsoft.com/office/drawing/2014/main" val="2195787807"/>
                    </a:ext>
                  </a:extLst>
                </a:gridCol>
                <a:gridCol w="987358">
                  <a:extLst>
                    <a:ext uri="{9D8B030D-6E8A-4147-A177-3AD203B41FA5}">
                      <a16:colId xmlns:a16="http://schemas.microsoft.com/office/drawing/2014/main" val="3117851024"/>
                    </a:ext>
                  </a:extLst>
                </a:gridCol>
                <a:gridCol w="987358">
                  <a:extLst>
                    <a:ext uri="{9D8B030D-6E8A-4147-A177-3AD203B41FA5}">
                      <a16:colId xmlns:a16="http://schemas.microsoft.com/office/drawing/2014/main" val="39277922"/>
                    </a:ext>
                  </a:extLst>
                </a:gridCol>
                <a:gridCol w="987358">
                  <a:extLst>
                    <a:ext uri="{9D8B030D-6E8A-4147-A177-3AD203B41FA5}">
                      <a16:colId xmlns:a16="http://schemas.microsoft.com/office/drawing/2014/main" val="2866024265"/>
                    </a:ext>
                  </a:extLst>
                </a:gridCol>
                <a:gridCol w="987358">
                  <a:extLst>
                    <a:ext uri="{9D8B030D-6E8A-4147-A177-3AD203B41FA5}">
                      <a16:colId xmlns:a16="http://schemas.microsoft.com/office/drawing/2014/main" val="2609201823"/>
                    </a:ext>
                  </a:extLst>
                </a:gridCol>
                <a:gridCol w="987358">
                  <a:extLst>
                    <a:ext uri="{9D8B030D-6E8A-4147-A177-3AD203B41FA5}">
                      <a16:colId xmlns:a16="http://schemas.microsoft.com/office/drawing/2014/main" val="4232579953"/>
                    </a:ext>
                  </a:extLst>
                </a:gridCol>
                <a:gridCol w="987358">
                  <a:extLst>
                    <a:ext uri="{9D8B030D-6E8A-4147-A177-3AD203B41FA5}">
                      <a16:colId xmlns:a16="http://schemas.microsoft.com/office/drawing/2014/main" val="2035973380"/>
                    </a:ext>
                  </a:extLst>
                </a:gridCol>
              </a:tblGrid>
              <a:tr h="323408">
                <a:tc>
                  <a:txBody>
                    <a:bodyPr/>
                    <a:lstStyle/>
                    <a:p>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a</a:t>
                      </a:r>
                    </a:p>
                  </a:txBody>
                  <a:tcPr/>
                </a:tc>
                <a:tc>
                  <a:txBody>
                    <a:bodyPr/>
                    <a:lstStyle/>
                    <a:p>
                      <a:r>
                        <a:rPr lang="en-US" sz="1600" dirty="0">
                          <a:latin typeface="Times New Roman" panose="02020603050405020304" pitchFamily="18" charset="0"/>
                          <a:cs typeface="Times New Roman" panose="02020603050405020304" pitchFamily="18" charset="0"/>
                        </a:rPr>
                        <a:t>b</a:t>
                      </a:r>
                    </a:p>
                  </a:txBody>
                  <a:tcPr/>
                </a:tc>
                <a:tc>
                  <a:txBody>
                    <a:bodyPr/>
                    <a:lstStyle/>
                    <a:p>
                      <a:r>
                        <a:rPr lang="en-US" sz="1600" dirty="0">
                          <a:latin typeface="Times New Roman" panose="02020603050405020304" pitchFamily="18" charset="0"/>
                          <a:cs typeface="Times New Roman" panose="02020603050405020304" pitchFamily="18" charset="0"/>
                        </a:rPr>
                        <a:t>c</a:t>
                      </a:r>
                    </a:p>
                  </a:txBody>
                  <a:tcPr/>
                </a:tc>
                <a:tc>
                  <a:txBody>
                    <a:bodyPr/>
                    <a:lstStyle/>
                    <a:p>
                      <a:r>
                        <a:rPr lang="en-US" sz="1600" dirty="0">
                          <a:latin typeface="Times New Roman" panose="02020603050405020304" pitchFamily="18" charset="0"/>
                          <a:cs typeface="Times New Roman" panose="02020603050405020304" pitchFamily="18" charset="0"/>
                        </a:rPr>
                        <a:t>d</a:t>
                      </a:r>
                    </a:p>
                  </a:txBody>
                  <a:tcPr/>
                </a:tc>
                <a:tc>
                  <a:txBody>
                    <a:bodyPr/>
                    <a:lstStyle/>
                    <a:p>
                      <a:r>
                        <a:rPr lang="en-US" sz="1600" dirty="0">
                          <a:latin typeface="Times New Roman" panose="02020603050405020304" pitchFamily="18" charset="0"/>
                          <a:cs typeface="Times New Roman" panose="02020603050405020304" pitchFamily="18" charset="0"/>
                        </a:rPr>
                        <a:t>e</a:t>
                      </a:r>
                    </a:p>
                  </a:txBody>
                  <a:tcPr/>
                </a:tc>
                <a:tc>
                  <a:txBody>
                    <a:bodyPr/>
                    <a:lstStyle/>
                    <a:p>
                      <a:r>
                        <a:rPr lang="en-US" sz="1600" dirty="0">
                          <a:latin typeface="Times New Roman" panose="02020603050405020304" pitchFamily="18" charset="0"/>
                          <a:cs typeface="Times New Roman" panose="02020603050405020304" pitchFamily="18" charset="0"/>
                        </a:rPr>
                        <a:t>Size</a:t>
                      </a:r>
                    </a:p>
                  </a:txBody>
                  <a:tcPr/>
                </a:tc>
                <a:extLst>
                  <a:ext uri="{0D108BD9-81ED-4DB2-BD59-A6C34878D82A}">
                    <a16:rowId xmlns:a16="http://schemas.microsoft.com/office/drawing/2014/main" val="3397681396"/>
                  </a:ext>
                </a:extLst>
              </a:tr>
              <a:tr h="323408">
                <a:tc>
                  <a:txBody>
                    <a:bodyPr/>
                    <a:lstStyle/>
                    <a:p>
                      <a:r>
                        <a:rPr lang="en-US" sz="1600" dirty="0">
                          <a:latin typeface="Times New Roman" panose="02020603050405020304" pitchFamily="18" charset="0"/>
                          <a:cs typeface="Times New Roman" panose="02020603050405020304" pitchFamily="18" charset="0"/>
                        </a:rPr>
                        <a:t>Cluster1</a:t>
                      </a:r>
                    </a:p>
                  </a:txBody>
                  <a:tcPr/>
                </a:tc>
                <a:tc>
                  <a:txBody>
                    <a:bodyPr/>
                    <a:lstStyle/>
                    <a:p>
                      <a:r>
                        <a:rPr lang="en-US" sz="1600" dirty="0">
                          <a:latin typeface="Times New Roman" panose="02020603050405020304" pitchFamily="18" charset="0"/>
                          <a:cs typeface="Times New Roman" panose="02020603050405020304" pitchFamily="18" charset="0"/>
                        </a:rPr>
                        <a:t>0.100</a:t>
                      </a:r>
                    </a:p>
                  </a:txBody>
                  <a:tcPr/>
                </a:tc>
                <a:tc>
                  <a:txBody>
                    <a:bodyPr/>
                    <a:lstStyle/>
                    <a:p>
                      <a:r>
                        <a:rPr lang="en-US" sz="1600" dirty="0">
                          <a:latin typeface="Times New Roman" panose="02020603050405020304" pitchFamily="18" charset="0"/>
                          <a:cs typeface="Times New Roman" panose="02020603050405020304" pitchFamily="18" charset="0"/>
                        </a:rPr>
                        <a:t>0.421</a:t>
                      </a:r>
                    </a:p>
                  </a:txBody>
                  <a:tcPr/>
                </a:tc>
                <a:tc>
                  <a:txBody>
                    <a:bodyPr/>
                    <a:lstStyle/>
                    <a:p>
                      <a:r>
                        <a:rPr lang="en-US" sz="1600" dirty="0">
                          <a:latin typeface="Times New Roman" panose="02020603050405020304" pitchFamily="18" charset="0"/>
                          <a:cs typeface="Times New Roman" panose="02020603050405020304" pitchFamily="18" charset="0"/>
                        </a:rPr>
                        <a:t>0.178</a:t>
                      </a:r>
                    </a:p>
                  </a:txBody>
                  <a:tcPr/>
                </a:tc>
                <a:tc>
                  <a:txBody>
                    <a:bodyPr/>
                    <a:lstStyle/>
                    <a:p>
                      <a:r>
                        <a:rPr lang="en-US" sz="1600" dirty="0">
                          <a:latin typeface="Times New Roman" panose="02020603050405020304" pitchFamily="18" charset="0"/>
                          <a:cs typeface="Times New Roman" panose="02020603050405020304" pitchFamily="18" charset="0"/>
                        </a:rPr>
                        <a:t>0.426</a:t>
                      </a:r>
                    </a:p>
                  </a:txBody>
                  <a:tcPr/>
                </a:tc>
                <a:tc>
                  <a:txBody>
                    <a:bodyPr/>
                    <a:lstStyle/>
                    <a:p>
                      <a:r>
                        <a:rPr lang="en-US" sz="1600" dirty="0">
                          <a:latin typeface="Times New Roman" panose="02020603050405020304" pitchFamily="18" charset="0"/>
                          <a:cs typeface="Times New Roman" panose="02020603050405020304" pitchFamily="18" charset="0"/>
                        </a:rPr>
                        <a:t>0.097</a:t>
                      </a:r>
                    </a:p>
                  </a:txBody>
                  <a:tcPr/>
                </a:tc>
                <a:tc>
                  <a:txBody>
                    <a:bodyPr/>
                    <a:lstStyle/>
                    <a:p>
                      <a:r>
                        <a:rPr lang="en-US" sz="1600" dirty="0">
                          <a:latin typeface="Times New Roman" panose="02020603050405020304" pitchFamily="18" charset="0"/>
                          <a:cs typeface="Times New Roman" panose="02020603050405020304" pitchFamily="18" charset="0"/>
                        </a:rPr>
                        <a:t>303</a:t>
                      </a:r>
                    </a:p>
                  </a:txBody>
                  <a:tcPr/>
                </a:tc>
                <a:extLst>
                  <a:ext uri="{0D108BD9-81ED-4DB2-BD59-A6C34878D82A}">
                    <a16:rowId xmlns:a16="http://schemas.microsoft.com/office/drawing/2014/main" val="4066518116"/>
                  </a:ext>
                </a:extLst>
              </a:tr>
              <a:tr h="3323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Cluster2</a:t>
                      </a:r>
                    </a:p>
                  </a:txBody>
                  <a:tcPr/>
                </a:tc>
                <a:tc>
                  <a:txBody>
                    <a:bodyPr/>
                    <a:lstStyle/>
                    <a:p>
                      <a:r>
                        <a:rPr lang="en-US" sz="1600" dirty="0">
                          <a:latin typeface="Times New Roman" panose="02020603050405020304" pitchFamily="18" charset="0"/>
                          <a:cs typeface="Times New Roman" panose="02020603050405020304" pitchFamily="18" charset="0"/>
                        </a:rPr>
                        <a:t>0.107</a:t>
                      </a:r>
                    </a:p>
                  </a:txBody>
                  <a:tcPr/>
                </a:tc>
                <a:tc>
                  <a:txBody>
                    <a:bodyPr/>
                    <a:lstStyle/>
                    <a:p>
                      <a:r>
                        <a:rPr lang="en-US" sz="1600" dirty="0">
                          <a:latin typeface="Times New Roman" panose="02020603050405020304" pitchFamily="18" charset="0"/>
                          <a:cs typeface="Times New Roman" panose="02020603050405020304" pitchFamily="18" charset="0"/>
                        </a:rPr>
                        <a:t>0.419</a:t>
                      </a:r>
                    </a:p>
                  </a:txBody>
                  <a:tcPr/>
                </a:tc>
                <a:tc>
                  <a:txBody>
                    <a:bodyPr/>
                    <a:lstStyle/>
                    <a:p>
                      <a:r>
                        <a:rPr lang="en-US" sz="1600" dirty="0">
                          <a:latin typeface="Times New Roman" panose="02020603050405020304" pitchFamily="18" charset="0"/>
                          <a:cs typeface="Times New Roman" panose="02020603050405020304" pitchFamily="18" charset="0"/>
                        </a:rPr>
                        <a:t>0.206</a:t>
                      </a:r>
                    </a:p>
                  </a:txBody>
                  <a:tcPr/>
                </a:tc>
                <a:tc>
                  <a:txBody>
                    <a:bodyPr/>
                    <a:lstStyle/>
                    <a:p>
                      <a:r>
                        <a:rPr lang="en-US" sz="1600" dirty="0">
                          <a:latin typeface="Times New Roman" panose="02020603050405020304" pitchFamily="18" charset="0"/>
                          <a:cs typeface="Times New Roman" panose="02020603050405020304" pitchFamily="18" charset="0"/>
                        </a:rPr>
                        <a:t>0.432</a:t>
                      </a:r>
                    </a:p>
                  </a:txBody>
                  <a:tcPr/>
                </a:tc>
                <a:tc>
                  <a:txBody>
                    <a:bodyPr/>
                    <a:lstStyle/>
                    <a:p>
                      <a:r>
                        <a:rPr lang="en-US" sz="1600" dirty="0">
                          <a:latin typeface="Times New Roman" panose="02020603050405020304" pitchFamily="18" charset="0"/>
                          <a:cs typeface="Times New Roman" panose="02020603050405020304" pitchFamily="18" charset="0"/>
                        </a:rPr>
                        <a:t>0.422</a:t>
                      </a:r>
                    </a:p>
                  </a:txBody>
                  <a:tcPr/>
                </a:tc>
                <a:tc>
                  <a:txBody>
                    <a:bodyPr/>
                    <a:lstStyle/>
                    <a:p>
                      <a:r>
                        <a:rPr lang="en-US" sz="1600" dirty="0">
                          <a:latin typeface="Times New Roman" panose="02020603050405020304" pitchFamily="18" charset="0"/>
                          <a:cs typeface="Times New Roman" panose="02020603050405020304" pitchFamily="18" charset="0"/>
                        </a:rPr>
                        <a:t>327</a:t>
                      </a:r>
                    </a:p>
                  </a:txBody>
                  <a:tcPr/>
                </a:tc>
                <a:extLst>
                  <a:ext uri="{0D108BD9-81ED-4DB2-BD59-A6C34878D82A}">
                    <a16:rowId xmlns:a16="http://schemas.microsoft.com/office/drawing/2014/main" val="3380783030"/>
                  </a:ext>
                </a:extLst>
              </a:tr>
              <a:tr h="3234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Cluster3</a:t>
                      </a:r>
                    </a:p>
                  </a:txBody>
                  <a:tcPr/>
                </a:tc>
                <a:tc>
                  <a:txBody>
                    <a:bodyPr/>
                    <a:lstStyle/>
                    <a:p>
                      <a:r>
                        <a:rPr lang="en-US" sz="1600" dirty="0">
                          <a:latin typeface="Times New Roman" panose="02020603050405020304" pitchFamily="18" charset="0"/>
                          <a:cs typeface="Times New Roman" panose="02020603050405020304" pitchFamily="18" charset="0"/>
                        </a:rPr>
                        <a:t>0.400</a:t>
                      </a:r>
                    </a:p>
                  </a:txBody>
                  <a:tcPr/>
                </a:tc>
                <a:tc>
                  <a:txBody>
                    <a:bodyPr/>
                    <a:lstStyle/>
                    <a:p>
                      <a:r>
                        <a:rPr lang="en-US" sz="1600" dirty="0">
                          <a:latin typeface="Times New Roman" panose="02020603050405020304" pitchFamily="18" charset="0"/>
                          <a:cs typeface="Times New Roman" panose="02020603050405020304" pitchFamily="18" charset="0"/>
                        </a:rPr>
                        <a:t>0.445</a:t>
                      </a:r>
                    </a:p>
                  </a:txBody>
                  <a:tcPr/>
                </a:tc>
                <a:tc>
                  <a:txBody>
                    <a:bodyPr/>
                    <a:lstStyle/>
                    <a:p>
                      <a:r>
                        <a:rPr lang="en-US" sz="1600" dirty="0">
                          <a:latin typeface="Times New Roman" panose="02020603050405020304" pitchFamily="18" charset="0"/>
                          <a:cs typeface="Times New Roman" panose="02020603050405020304" pitchFamily="18" charset="0"/>
                        </a:rPr>
                        <a:t>0.468</a:t>
                      </a:r>
                    </a:p>
                  </a:txBody>
                  <a:tcPr/>
                </a:tc>
                <a:tc>
                  <a:txBody>
                    <a:bodyPr/>
                    <a:lstStyle/>
                    <a:p>
                      <a:r>
                        <a:rPr lang="en-US" sz="1600" dirty="0">
                          <a:latin typeface="Times New Roman" panose="02020603050405020304" pitchFamily="18" charset="0"/>
                          <a:cs typeface="Times New Roman" panose="02020603050405020304" pitchFamily="18" charset="0"/>
                        </a:rPr>
                        <a:t>0.614</a:t>
                      </a:r>
                    </a:p>
                  </a:txBody>
                  <a:tcPr/>
                </a:tc>
                <a:tc>
                  <a:txBody>
                    <a:bodyPr/>
                    <a:lstStyle/>
                    <a:p>
                      <a:r>
                        <a:rPr lang="en-US" sz="1600" dirty="0">
                          <a:latin typeface="Times New Roman" panose="02020603050405020304" pitchFamily="18" charset="0"/>
                          <a:cs typeface="Times New Roman" panose="02020603050405020304" pitchFamily="18" charset="0"/>
                        </a:rPr>
                        <a:t>0.471</a:t>
                      </a:r>
                    </a:p>
                  </a:txBody>
                  <a:tcPr/>
                </a:tc>
                <a:tc>
                  <a:txBody>
                    <a:bodyPr/>
                    <a:lstStyle/>
                    <a:p>
                      <a:r>
                        <a:rPr lang="en-US" sz="1600" dirty="0">
                          <a:latin typeface="Times New Roman" panose="02020603050405020304" pitchFamily="18" charset="0"/>
                          <a:cs typeface="Times New Roman" panose="02020603050405020304" pitchFamily="18" charset="0"/>
                        </a:rPr>
                        <a:t>363</a:t>
                      </a:r>
                    </a:p>
                  </a:txBody>
                  <a:tcPr/>
                </a:tc>
                <a:extLst>
                  <a:ext uri="{0D108BD9-81ED-4DB2-BD59-A6C34878D82A}">
                    <a16:rowId xmlns:a16="http://schemas.microsoft.com/office/drawing/2014/main" val="422164138"/>
                  </a:ext>
                </a:extLst>
              </a:tr>
              <a:tr h="3234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Cluster4</a:t>
                      </a:r>
                    </a:p>
                  </a:txBody>
                  <a:tcPr/>
                </a:tc>
                <a:tc>
                  <a:txBody>
                    <a:bodyPr/>
                    <a:lstStyle/>
                    <a:p>
                      <a:r>
                        <a:rPr lang="en-US" sz="1600" dirty="0">
                          <a:latin typeface="Times New Roman" panose="02020603050405020304" pitchFamily="18" charset="0"/>
                          <a:cs typeface="Times New Roman" panose="02020603050405020304" pitchFamily="18" charset="0"/>
                        </a:rPr>
                        <a:t>0.447</a:t>
                      </a:r>
                    </a:p>
                  </a:txBody>
                  <a:tcPr/>
                </a:tc>
                <a:tc>
                  <a:txBody>
                    <a:bodyPr/>
                    <a:lstStyle/>
                    <a:p>
                      <a:r>
                        <a:rPr lang="en-US" sz="1600" dirty="0">
                          <a:latin typeface="Times New Roman" panose="02020603050405020304" pitchFamily="18" charset="0"/>
                          <a:cs typeface="Times New Roman" panose="02020603050405020304" pitchFamily="18" charset="0"/>
                        </a:rPr>
                        <a:t>0.466</a:t>
                      </a:r>
                    </a:p>
                  </a:txBody>
                  <a:tcPr/>
                </a:tc>
                <a:tc>
                  <a:txBody>
                    <a:bodyPr/>
                    <a:lstStyle/>
                    <a:p>
                      <a:r>
                        <a:rPr lang="en-US" sz="1600" dirty="0">
                          <a:latin typeface="Times New Roman" panose="02020603050405020304" pitchFamily="18" charset="0"/>
                          <a:cs typeface="Times New Roman" panose="02020603050405020304" pitchFamily="18" charset="0"/>
                        </a:rPr>
                        <a:t>0.358</a:t>
                      </a:r>
                    </a:p>
                  </a:txBody>
                  <a:tcPr/>
                </a:tc>
                <a:tc>
                  <a:txBody>
                    <a:bodyPr/>
                    <a:lstStyle/>
                    <a:p>
                      <a:r>
                        <a:rPr lang="en-US" sz="1600" dirty="0">
                          <a:latin typeface="Times New Roman" panose="02020603050405020304" pitchFamily="18" charset="0"/>
                          <a:cs typeface="Times New Roman" panose="02020603050405020304" pitchFamily="18" charset="0"/>
                        </a:rPr>
                        <a:t>0.580</a:t>
                      </a:r>
                    </a:p>
                  </a:txBody>
                  <a:tcPr/>
                </a:tc>
                <a:tc>
                  <a:txBody>
                    <a:bodyPr/>
                    <a:lstStyle/>
                    <a:p>
                      <a:r>
                        <a:rPr lang="en-US" sz="1600" dirty="0">
                          <a:latin typeface="Times New Roman" panose="02020603050405020304" pitchFamily="18" charset="0"/>
                          <a:cs typeface="Times New Roman" panose="02020603050405020304" pitchFamily="18" charset="0"/>
                        </a:rPr>
                        <a:t>0.149</a:t>
                      </a:r>
                    </a:p>
                  </a:txBody>
                  <a:tcPr/>
                </a:tc>
                <a:tc>
                  <a:txBody>
                    <a:bodyPr/>
                    <a:lstStyle/>
                    <a:p>
                      <a:r>
                        <a:rPr lang="en-US" sz="1600" dirty="0">
                          <a:latin typeface="Times New Roman" panose="02020603050405020304" pitchFamily="18" charset="0"/>
                          <a:cs typeface="Times New Roman" panose="02020603050405020304" pitchFamily="18" charset="0"/>
                        </a:rPr>
                        <a:t>321</a:t>
                      </a:r>
                    </a:p>
                  </a:txBody>
                  <a:tcPr/>
                </a:tc>
                <a:extLst>
                  <a:ext uri="{0D108BD9-81ED-4DB2-BD59-A6C34878D82A}">
                    <a16:rowId xmlns:a16="http://schemas.microsoft.com/office/drawing/2014/main" val="1789102475"/>
                  </a:ext>
                </a:extLst>
              </a:tr>
              <a:tr h="3234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Cluster5</a:t>
                      </a:r>
                    </a:p>
                  </a:txBody>
                  <a:tcPr/>
                </a:tc>
                <a:tc>
                  <a:txBody>
                    <a:bodyPr/>
                    <a:lstStyle/>
                    <a:p>
                      <a:r>
                        <a:rPr lang="en-US" sz="1600" dirty="0">
                          <a:latin typeface="Times New Roman" panose="02020603050405020304" pitchFamily="18" charset="0"/>
                          <a:cs typeface="Times New Roman" panose="02020603050405020304" pitchFamily="18" charset="0"/>
                        </a:rPr>
                        <a:t>0.115</a:t>
                      </a:r>
                    </a:p>
                  </a:txBody>
                  <a:tcPr/>
                </a:tc>
                <a:tc>
                  <a:txBody>
                    <a:bodyPr/>
                    <a:lstStyle/>
                    <a:p>
                      <a:r>
                        <a:rPr lang="en-US" sz="1600" dirty="0">
                          <a:latin typeface="Times New Roman" panose="02020603050405020304" pitchFamily="18" charset="0"/>
                          <a:cs typeface="Times New Roman" panose="02020603050405020304" pitchFamily="18" charset="0"/>
                        </a:rPr>
                        <a:t>0.345</a:t>
                      </a:r>
                    </a:p>
                  </a:txBody>
                  <a:tcPr/>
                </a:tc>
                <a:tc>
                  <a:txBody>
                    <a:bodyPr/>
                    <a:lstStyle/>
                    <a:p>
                      <a:r>
                        <a:rPr lang="en-US" sz="1600" dirty="0">
                          <a:latin typeface="Times New Roman" panose="02020603050405020304" pitchFamily="18" charset="0"/>
                          <a:cs typeface="Times New Roman" panose="02020603050405020304" pitchFamily="18" charset="0"/>
                        </a:rPr>
                        <a:t>0.448</a:t>
                      </a:r>
                    </a:p>
                  </a:txBody>
                  <a:tcPr/>
                </a:tc>
                <a:tc>
                  <a:txBody>
                    <a:bodyPr/>
                    <a:lstStyle/>
                    <a:p>
                      <a:r>
                        <a:rPr lang="en-US" sz="1600" dirty="0">
                          <a:latin typeface="Times New Roman" panose="02020603050405020304" pitchFamily="18" charset="0"/>
                          <a:cs typeface="Times New Roman" panose="02020603050405020304" pitchFamily="18" charset="0"/>
                        </a:rPr>
                        <a:t>0.536</a:t>
                      </a:r>
                    </a:p>
                  </a:txBody>
                  <a:tcPr/>
                </a:tc>
                <a:tc>
                  <a:txBody>
                    <a:bodyPr/>
                    <a:lstStyle/>
                    <a:p>
                      <a:r>
                        <a:rPr lang="en-US" sz="1600" dirty="0">
                          <a:latin typeface="Times New Roman" panose="02020603050405020304" pitchFamily="18" charset="0"/>
                          <a:cs typeface="Times New Roman" panose="02020603050405020304" pitchFamily="18" charset="0"/>
                        </a:rPr>
                        <a:t>0.579</a:t>
                      </a:r>
                    </a:p>
                  </a:txBody>
                  <a:tcPr/>
                </a:tc>
                <a:tc>
                  <a:txBody>
                    <a:bodyPr/>
                    <a:lstStyle/>
                    <a:p>
                      <a:r>
                        <a:rPr lang="en-US" sz="1600" dirty="0">
                          <a:latin typeface="Times New Roman" panose="02020603050405020304" pitchFamily="18" charset="0"/>
                          <a:cs typeface="Times New Roman" panose="02020603050405020304" pitchFamily="18" charset="0"/>
                        </a:rPr>
                        <a:t>353</a:t>
                      </a:r>
                    </a:p>
                  </a:txBody>
                  <a:tcPr/>
                </a:tc>
                <a:extLst>
                  <a:ext uri="{0D108BD9-81ED-4DB2-BD59-A6C34878D82A}">
                    <a16:rowId xmlns:a16="http://schemas.microsoft.com/office/drawing/2014/main" val="333479878"/>
                  </a:ext>
                </a:extLst>
              </a:tr>
              <a:tr h="3234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Times New Roman" panose="02020603050405020304" pitchFamily="18" charset="0"/>
                          <a:cs typeface="Times New Roman" panose="02020603050405020304" pitchFamily="18" charset="0"/>
                        </a:rPr>
                        <a:t>Cluster6</a:t>
                      </a:r>
                    </a:p>
                  </a:txBody>
                  <a:tcPr/>
                </a:tc>
                <a:tc>
                  <a:txBody>
                    <a:bodyPr/>
                    <a:lstStyle/>
                    <a:p>
                      <a:r>
                        <a:rPr lang="en-US" sz="1600" b="1" dirty="0">
                          <a:latin typeface="Times New Roman" panose="02020603050405020304" pitchFamily="18" charset="0"/>
                          <a:cs typeface="Times New Roman" panose="02020603050405020304" pitchFamily="18" charset="0"/>
                        </a:rPr>
                        <a:t>0.600</a:t>
                      </a:r>
                    </a:p>
                  </a:txBody>
                  <a:tcPr/>
                </a:tc>
                <a:tc>
                  <a:txBody>
                    <a:bodyPr/>
                    <a:lstStyle/>
                    <a:p>
                      <a:r>
                        <a:rPr lang="en-US" sz="1600" b="1" dirty="0">
                          <a:latin typeface="Times New Roman" panose="02020603050405020304" pitchFamily="18" charset="0"/>
                          <a:cs typeface="Times New Roman" panose="02020603050405020304" pitchFamily="18" charset="0"/>
                        </a:rPr>
                        <a:t>0.000</a:t>
                      </a:r>
                    </a:p>
                  </a:txBody>
                  <a:tcPr/>
                </a:tc>
                <a:tc>
                  <a:txBody>
                    <a:bodyPr/>
                    <a:lstStyle/>
                    <a:p>
                      <a:r>
                        <a:rPr lang="en-US" sz="1600" b="1" dirty="0">
                          <a:latin typeface="Times New Roman" panose="02020603050405020304" pitchFamily="18" charset="0"/>
                          <a:cs typeface="Times New Roman" panose="02020603050405020304" pitchFamily="18" charset="0"/>
                        </a:rPr>
                        <a:t>0.100</a:t>
                      </a:r>
                    </a:p>
                  </a:txBody>
                  <a:tcPr/>
                </a:tc>
                <a:tc>
                  <a:txBody>
                    <a:bodyPr/>
                    <a:lstStyle/>
                    <a:p>
                      <a:r>
                        <a:rPr lang="en-US" sz="1600" b="1" dirty="0">
                          <a:latin typeface="Times New Roman" panose="02020603050405020304" pitchFamily="18" charset="0"/>
                          <a:cs typeface="Times New Roman" panose="02020603050405020304" pitchFamily="18" charset="0"/>
                        </a:rPr>
                        <a:t>0.029</a:t>
                      </a:r>
                    </a:p>
                  </a:txBody>
                  <a:tcPr/>
                </a:tc>
                <a:tc>
                  <a:txBody>
                    <a:bodyPr/>
                    <a:lstStyle/>
                    <a:p>
                      <a:r>
                        <a:rPr lang="en-US" sz="1600" b="1" dirty="0">
                          <a:latin typeface="Times New Roman" panose="02020603050405020304" pitchFamily="18" charset="0"/>
                          <a:cs typeface="Times New Roman" panose="02020603050405020304" pitchFamily="18" charset="0"/>
                        </a:rPr>
                        <a:t>0.147</a:t>
                      </a:r>
                    </a:p>
                  </a:txBody>
                  <a:tcPr/>
                </a:tc>
                <a:tc>
                  <a:txBody>
                    <a:bodyPr/>
                    <a:lstStyle/>
                    <a:p>
                      <a:r>
                        <a:rPr lang="en-US" sz="1600" b="1" dirty="0">
                          <a:latin typeface="Times New Roman" panose="02020603050405020304" pitchFamily="18" charset="0"/>
                          <a:cs typeface="Times New Roman" panose="02020603050405020304" pitchFamily="18" charset="0"/>
                        </a:rPr>
                        <a:t>17</a:t>
                      </a:r>
                    </a:p>
                  </a:txBody>
                  <a:tcPr/>
                </a:tc>
                <a:extLst>
                  <a:ext uri="{0D108BD9-81ED-4DB2-BD59-A6C34878D82A}">
                    <a16:rowId xmlns:a16="http://schemas.microsoft.com/office/drawing/2014/main" val="1229122731"/>
                  </a:ext>
                </a:extLst>
              </a:tr>
              <a:tr h="3234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Cluster7</a:t>
                      </a:r>
                    </a:p>
                  </a:txBody>
                  <a:tcPr/>
                </a:tc>
                <a:tc>
                  <a:txBody>
                    <a:bodyPr/>
                    <a:lstStyle/>
                    <a:p>
                      <a:r>
                        <a:rPr lang="en-US" sz="1600" dirty="0">
                          <a:latin typeface="Times New Roman" panose="02020603050405020304" pitchFamily="18" charset="0"/>
                          <a:cs typeface="Times New Roman" panose="02020603050405020304" pitchFamily="18" charset="0"/>
                        </a:rPr>
                        <a:t>0.123</a:t>
                      </a:r>
                    </a:p>
                  </a:txBody>
                  <a:tcPr/>
                </a:tc>
                <a:tc>
                  <a:txBody>
                    <a:bodyPr/>
                    <a:lstStyle/>
                    <a:p>
                      <a:r>
                        <a:rPr lang="en-US" sz="1600" dirty="0">
                          <a:latin typeface="Times New Roman" panose="02020603050405020304" pitchFamily="18" charset="0"/>
                          <a:cs typeface="Times New Roman" panose="02020603050405020304" pitchFamily="18" charset="0"/>
                        </a:rPr>
                        <a:t>0.348</a:t>
                      </a:r>
                    </a:p>
                  </a:txBody>
                  <a:tcPr/>
                </a:tc>
                <a:tc>
                  <a:txBody>
                    <a:bodyPr/>
                    <a:lstStyle/>
                    <a:p>
                      <a:r>
                        <a:rPr lang="en-US" sz="1600" dirty="0">
                          <a:latin typeface="Times New Roman" panose="02020603050405020304" pitchFamily="18" charset="0"/>
                          <a:cs typeface="Times New Roman" panose="02020603050405020304" pitchFamily="18" charset="0"/>
                        </a:rPr>
                        <a:t>0.470</a:t>
                      </a:r>
                    </a:p>
                  </a:txBody>
                  <a:tcPr/>
                </a:tc>
                <a:tc>
                  <a:txBody>
                    <a:bodyPr/>
                    <a:lstStyle/>
                    <a:p>
                      <a:r>
                        <a:rPr lang="en-US" sz="1600" dirty="0">
                          <a:latin typeface="Times New Roman" panose="02020603050405020304" pitchFamily="18" charset="0"/>
                          <a:cs typeface="Times New Roman" panose="02020603050405020304" pitchFamily="18" charset="0"/>
                        </a:rPr>
                        <a:t>0.568</a:t>
                      </a:r>
                    </a:p>
                  </a:txBody>
                  <a:tcPr/>
                </a:tc>
                <a:tc>
                  <a:txBody>
                    <a:bodyPr/>
                    <a:lstStyle/>
                    <a:p>
                      <a:r>
                        <a:rPr lang="en-US" sz="1600" dirty="0">
                          <a:latin typeface="Times New Roman" panose="02020603050405020304" pitchFamily="18" charset="0"/>
                          <a:cs typeface="Times New Roman" panose="02020603050405020304" pitchFamily="18" charset="0"/>
                        </a:rPr>
                        <a:t>0.158</a:t>
                      </a:r>
                    </a:p>
                  </a:txBody>
                  <a:tcPr/>
                </a:tc>
                <a:tc>
                  <a:txBody>
                    <a:bodyPr/>
                    <a:lstStyle/>
                    <a:p>
                      <a:r>
                        <a:rPr lang="en-US" sz="1600" dirty="0">
                          <a:latin typeface="Times New Roman" panose="02020603050405020304" pitchFamily="18" charset="0"/>
                          <a:cs typeface="Times New Roman" panose="02020603050405020304" pitchFamily="18" charset="0"/>
                        </a:rPr>
                        <a:t>372</a:t>
                      </a:r>
                    </a:p>
                  </a:txBody>
                  <a:tcPr/>
                </a:tc>
                <a:extLst>
                  <a:ext uri="{0D108BD9-81ED-4DB2-BD59-A6C34878D82A}">
                    <a16:rowId xmlns:a16="http://schemas.microsoft.com/office/drawing/2014/main" val="3581505479"/>
                  </a:ext>
                </a:extLst>
              </a:tr>
            </a:tbl>
          </a:graphicData>
        </a:graphic>
      </p:graphicFrame>
      <p:sp>
        <p:nvSpPr>
          <p:cNvPr id="9" name="TextBox 8">
            <a:extLst>
              <a:ext uri="{FF2B5EF4-FFF2-40B4-BE49-F238E27FC236}">
                <a16:creationId xmlns:a16="http://schemas.microsoft.com/office/drawing/2014/main" id="{9D553261-4386-4A75-B983-94A041E8DA1A}"/>
              </a:ext>
            </a:extLst>
          </p:cNvPr>
          <p:cNvSpPr txBox="1"/>
          <p:nvPr/>
        </p:nvSpPr>
        <p:spPr>
          <a:xfrm>
            <a:off x="5191509" y="702198"/>
            <a:ext cx="626757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Table 7: Cluster Centers of each Cluster from K-Means</a:t>
            </a:r>
          </a:p>
        </p:txBody>
      </p:sp>
    </p:spTree>
    <p:extLst>
      <p:ext uri="{BB962C8B-B14F-4D97-AF65-F5344CB8AC3E}">
        <p14:creationId xmlns:p14="http://schemas.microsoft.com/office/powerpoint/2010/main" val="1013040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2AF710-49DC-422F-864B-B6D4991633FB}"/>
              </a:ext>
            </a:extLst>
          </p:cNvPr>
          <p:cNvPicPr>
            <a:picLocks noChangeAspect="1"/>
          </p:cNvPicPr>
          <p:nvPr/>
        </p:nvPicPr>
        <p:blipFill>
          <a:blip r:embed="rId2"/>
          <a:stretch>
            <a:fillRect/>
          </a:stretch>
        </p:blipFill>
        <p:spPr>
          <a:xfrm>
            <a:off x="362436" y="1556929"/>
            <a:ext cx="8917036" cy="3387515"/>
          </a:xfrm>
          <a:prstGeom prst="rect">
            <a:avLst/>
          </a:prstGeom>
        </p:spPr>
      </p:pic>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713F72FD-36BC-4285-9B15-9D4CCD07F2AA}"/>
                  </a:ext>
                </a:extLst>
              </p:cNvPr>
              <p:cNvSpPr txBox="1"/>
              <p:nvPr/>
            </p:nvSpPr>
            <p:spPr>
              <a:xfrm>
                <a:off x="479419" y="1106897"/>
                <a:ext cx="7318526" cy="307777"/>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Table 8: the simulated confounders </a:t>
                </a:r>
                <a:r>
                  <a:rPr lang="en-US" sz="1400" i="1" u="sng" dirty="0">
                    <a:latin typeface="Times New Roman" panose="02020603050405020304" pitchFamily="18" charset="0"/>
                    <a:cs typeface="Times New Roman" panose="02020603050405020304" pitchFamily="18" charset="0"/>
                  </a:rPr>
                  <a:t>U</a:t>
                </a:r>
                <a:r>
                  <a:rPr lang="en-US" sz="1400" dirty="0">
                    <a:latin typeface="Times New Roman" panose="02020603050405020304" pitchFamily="18" charset="0"/>
                    <a:cs typeface="Times New Roman" panose="02020603050405020304" pitchFamily="18" charset="0"/>
                  </a:rPr>
                  <a:t> that cause the effec</a:t>
                </a:r>
                <a14:m>
                  <m:oMath xmlns:m="http://schemas.openxmlformats.org/officeDocument/2006/math">
                    <m:sSup>
                      <m:sSupPr>
                        <m:ctrlPr>
                          <a:rPr lang="en-US" sz="1400" i="1" dirty="0" smtClean="0">
                            <a:latin typeface="Cambria Math" panose="02040503050406030204" pitchFamily="18" charset="0"/>
                            <a:cs typeface="Times New Roman" panose="02020603050405020304" pitchFamily="18" charset="0"/>
                          </a:rPr>
                        </m:ctrlPr>
                      </m:sSupPr>
                      <m:e>
                        <m:r>
                          <a:rPr lang="en-US" sz="1400" b="0" i="1" dirty="0" smtClean="0">
                            <a:latin typeface="Cambria Math" panose="02040503050406030204" pitchFamily="18" charset="0"/>
                            <a:cs typeface="Times New Roman" panose="02020603050405020304" pitchFamily="18" charset="0"/>
                          </a:rPr>
                          <m:t>𝑡</m:t>
                        </m:r>
                      </m:e>
                      <m:sup>
                        <m:r>
                          <a:rPr lang="en-US" sz="1400" b="0" i="1" dirty="0" smtClean="0">
                            <a:latin typeface="Cambria Math" panose="02040503050406030204" pitchFamily="18" charset="0"/>
                            <a:cs typeface="Times New Roman" panose="02020603050405020304" pitchFamily="18" charset="0"/>
                          </a:rPr>
                          <m:t>1</m:t>
                        </m:r>
                      </m:sup>
                    </m:sSup>
                  </m:oMath>
                </a14:m>
                <a:r>
                  <a:rPr lang="en-US" sz="1400" dirty="0">
                    <a:latin typeface="Times New Roman" panose="02020603050405020304" pitchFamily="18" charset="0"/>
                    <a:cs typeface="Times New Roman" panose="02020603050405020304" pitchFamily="18" charset="0"/>
                  </a:rPr>
                  <a:t> reduce for the example path</a:t>
                </a:r>
              </a:p>
            </p:txBody>
          </p:sp>
        </mc:Choice>
        <mc:Fallback>
          <p:sp>
            <p:nvSpPr>
              <p:cNvPr id="13" name="TextBox 12">
                <a:extLst>
                  <a:ext uri="{FF2B5EF4-FFF2-40B4-BE49-F238E27FC236}">
                    <a16:creationId xmlns:a16="http://schemas.microsoft.com/office/drawing/2014/main" id="{713F72FD-36BC-4285-9B15-9D4CCD07F2AA}"/>
                  </a:ext>
                </a:extLst>
              </p:cNvPr>
              <p:cNvSpPr txBox="1">
                <a:spLocks noRot="1" noChangeAspect="1" noMove="1" noResize="1" noEditPoints="1" noAdjustHandles="1" noChangeArrowheads="1" noChangeShapeType="1" noTextEdit="1"/>
              </p:cNvSpPr>
              <p:nvPr/>
            </p:nvSpPr>
            <p:spPr>
              <a:xfrm>
                <a:off x="479419" y="1106897"/>
                <a:ext cx="7318526" cy="307777"/>
              </a:xfrm>
              <a:prstGeom prst="rect">
                <a:avLst/>
              </a:prstGeom>
              <a:blipFill>
                <a:blip r:embed="rId3"/>
                <a:stretch>
                  <a:fillRect l="-250" t="-4000" b="-20000"/>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C3F8F62D-ECDB-40A1-9BDC-1C7E29155B48}"/>
              </a:ext>
            </a:extLst>
          </p:cNvPr>
          <p:cNvSpPr/>
          <p:nvPr/>
        </p:nvSpPr>
        <p:spPr>
          <a:xfrm>
            <a:off x="7567271" y="1917986"/>
            <a:ext cx="439750" cy="538054"/>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FD06C8BD-364C-44F1-B2C0-A56B1B96858F}"/>
              </a:ext>
            </a:extLst>
          </p:cNvPr>
          <p:cNvCxnSpPr>
            <a:cxnSpLocks/>
          </p:cNvCxnSpPr>
          <p:nvPr/>
        </p:nvCxnSpPr>
        <p:spPr>
          <a:xfrm flipH="1">
            <a:off x="6926639" y="4516758"/>
            <a:ext cx="259023"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73C32E0E-0A60-47BF-9559-CA7A2D76AF17}"/>
              </a:ext>
            </a:extLst>
          </p:cNvPr>
          <p:cNvSpPr/>
          <p:nvPr/>
        </p:nvSpPr>
        <p:spPr>
          <a:xfrm>
            <a:off x="54611" y="4395695"/>
            <a:ext cx="9243237" cy="24100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F185064F-AA22-4759-85F9-0714C0CDB1E4}"/>
              </a:ext>
            </a:extLst>
          </p:cNvPr>
          <p:cNvCxnSpPr>
            <a:cxnSpLocks/>
          </p:cNvCxnSpPr>
          <p:nvPr/>
        </p:nvCxnSpPr>
        <p:spPr>
          <a:xfrm flipH="1">
            <a:off x="5907537" y="4516197"/>
            <a:ext cx="259023"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15C235F-3321-4668-943C-F0B3F024D2F3}"/>
              </a:ext>
            </a:extLst>
          </p:cNvPr>
          <p:cNvCxnSpPr>
            <a:cxnSpLocks/>
          </p:cNvCxnSpPr>
          <p:nvPr/>
        </p:nvCxnSpPr>
        <p:spPr>
          <a:xfrm flipH="1">
            <a:off x="4691442" y="4516197"/>
            <a:ext cx="259023"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B895A8D-C537-4821-A8E6-EBA882252D29}"/>
              </a:ext>
            </a:extLst>
          </p:cNvPr>
          <p:cNvSpPr txBox="1"/>
          <p:nvPr/>
        </p:nvSpPr>
        <p:spPr>
          <a:xfrm>
            <a:off x="394783" y="4636700"/>
            <a:ext cx="9243237" cy="461665"/>
          </a:xfrm>
          <a:prstGeom prst="rect">
            <a:avLst/>
          </a:prstGeom>
          <a:noFill/>
        </p:spPr>
        <p:txBody>
          <a:bodyPr wrap="square">
            <a:spAutoFit/>
          </a:bodyPr>
          <a:lstStyle/>
          <a:p>
            <a:pPr marL="0" marR="0">
              <a:spcBef>
                <a:spcPts val="0"/>
              </a:spcBef>
              <a:spcAft>
                <a:spcPts val="0"/>
              </a:spcAft>
            </a:pPr>
            <a:r>
              <a:rPr lang="en-US" sz="1200" dirty="0">
                <a:effectLst/>
                <a:latin typeface="Times New Roman" panose="02020603050405020304" pitchFamily="18" charset="0"/>
                <a:ea typeface="Times New Roman" panose="02020603050405020304" pitchFamily="18" charset="0"/>
              </a:rPr>
              <a:t>Note. </a:t>
            </a:r>
            <a:r>
              <a:rPr lang="en-US" sz="1200" baseline="30000" dirty="0">
                <a:effectLst/>
                <a:latin typeface="Times New Roman" panose="02020603050405020304" pitchFamily="18" charset="0"/>
                <a:ea typeface="Times New Roman" panose="02020603050405020304" pitchFamily="18" charset="0"/>
              </a:rPr>
              <a:t>1</a:t>
            </a:r>
            <a:r>
              <a:rPr lang="en-US" sz="1200" dirty="0">
                <a:effectLst/>
                <a:latin typeface="Times New Roman" panose="02020603050405020304" pitchFamily="18" charset="0"/>
                <a:ea typeface="Times New Roman" panose="02020603050405020304" pitchFamily="18" charset="0"/>
              </a:rPr>
              <a:t> percentage of the estimated path coefficients change close to zero.</a:t>
            </a:r>
          </a:p>
          <a:p>
            <a:r>
              <a:rPr lang="en-US" sz="1200" dirty="0">
                <a:latin typeface="Times New Roman" panose="02020603050405020304" pitchFamily="18" charset="0"/>
                <a:cs typeface="Times New Roman" panose="02020603050405020304" pitchFamily="18" charset="0"/>
              </a:rPr>
              <a:t>            Example: the path from </a:t>
            </a:r>
            <a:r>
              <a:rPr lang="en-US" sz="1200" b="1" u="sng" dirty="0">
                <a:latin typeface="Times New Roman" panose="02020603050405020304" pitchFamily="18" charset="0"/>
                <a:cs typeface="Times New Roman" panose="02020603050405020304" pitchFamily="18" charset="0"/>
              </a:rPr>
              <a:t>Peer Relationship </a:t>
            </a:r>
            <a:r>
              <a:rPr lang="en-US" sz="1200" dirty="0">
                <a:latin typeface="Times New Roman" panose="02020603050405020304" pitchFamily="18" charset="0"/>
                <a:cs typeface="Times New Roman" panose="02020603050405020304" pitchFamily="18" charset="0"/>
              </a:rPr>
              <a:t>to </a:t>
            </a:r>
            <a:r>
              <a:rPr lang="en-US" sz="1200" b="1" u="sng" dirty="0">
                <a:latin typeface="Times New Roman" panose="02020603050405020304" pitchFamily="18" charset="0"/>
                <a:cs typeface="Times New Roman" panose="02020603050405020304" pitchFamily="18" charset="0"/>
              </a:rPr>
              <a:t>Positive Attitudes Toward Science</a:t>
            </a:r>
          </a:p>
        </p:txBody>
      </p:sp>
      <p:sp>
        <p:nvSpPr>
          <p:cNvPr id="14" name="Rectangle 13">
            <a:extLst>
              <a:ext uri="{FF2B5EF4-FFF2-40B4-BE49-F238E27FC236}">
                <a16:creationId xmlns:a16="http://schemas.microsoft.com/office/drawing/2014/main" id="{06DF39AE-FA7A-45B5-BE8C-48650F8A6730}"/>
              </a:ext>
            </a:extLst>
          </p:cNvPr>
          <p:cNvSpPr/>
          <p:nvPr/>
        </p:nvSpPr>
        <p:spPr>
          <a:xfrm>
            <a:off x="8598763" y="2994018"/>
            <a:ext cx="439750" cy="24100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F8F4BCA4-CC12-4497-A6B3-CC69EEF3BCAD}"/>
              </a:ext>
            </a:extLst>
          </p:cNvPr>
          <p:cNvSpPr txBox="1">
            <a:spLocks/>
          </p:cNvSpPr>
          <p:nvPr/>
        </p:nvSpPr>
        <p:spPr>
          <a:xfrm>
            <a:off x="408831" y="342011"/>
            <a:ext cx="10602191" cy="1319095"/>
          </a:xfrm>
          <a:prstGeom prst="rect">
            <a:avLst/>
          </a:prstGeom>
        </p:spPr>
        <p:txBody>
          <a:bodyPr>
            <a:normAutofit/>
          </a:bodyPr>
          <a:lstStyle>
            <a:lvl1pPr algn="l" defTabSz="914400" rtl="0" eaLnBrk="1" latinLnBrk="0" hangingPunct="1">
              <a:lnSpc>
                <a:spcPct val="90000"/>
              </a:lnSpc>
              <a:spcBef>
                <a:spcPct val="0"/>
              </a:spcBef>
              <a:buNone/>
              <a:defRPr sz="4000" b="1" kern="1200">
                <a:solidFill>
                  <a:schemeClr val="tx1"/>
                </a:solidFill>
                <a:latin typeface="Arial" charset="0"/>
                <a:ea typeface="Arial" charset="0"/>
                <a:cs typeface="Arial" charset="0"/>
              </a:defRPr>
            </a:lvl1pPr>
          </a:lstStyle>
          <a:p>
            <a:r>
              <a:rPr lang="en-US" dirty="0">
                <a:latin typeface="Times New Roman" panose="02020603050405020304" pitchFamily="18" charset="0"/>
                <a:cs typeface="Times New Roman" panose="02020603050405020304" pitchFamily="18" charset="0"/>
              </a:rPr>
              <a:t>Result 3: effect reduce</a:t>
            </a:r>
          </a:p>
        </p:txBody>
      </p:sp>
      <p:sp>
        <p:nvSpPr>
          <p:cNvPr id="19" name="Speech Bubble: Rectangle 18">
            <a:extLst>
              <a:ext uri="{FF2B5EF4-FFF2-40B4-BE49-F238E27FC236}">
                <a16:creationId xmlns:a16="http://schemas.microsoft.com/office/drawing/2014/main" id="{4B29ADE1-0048-4121-B317-125762FF73C2}"/>
              </a:ext>
            </a:extLst>
          </p:cNvPr>
          <p:cNvSpPr/>
          <p:nvPr/>
        </p:nvSpPr>
        <p:spPr>
          <a:xfrm rot="5400000">
            <a:off x="8938449" y="1757303"/>
            <a:ext cx="3793146" cy="2408253"/>
          </a:xfrm>
          <a:prstGeom prst="wedgeRect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6B92013A-6AEB-4866-A89D-9238A2AAC33C}"/>
              </a:ext>
            </a:extLst>
          </p:cNvPr>
          <p:cNvSpPr txBox="1"/>
          <p:nvPr/>
        </p:nvSpPr>
        <p:spPr>
          <a:xfrm>
            <a:off x="9660429" y="1064857"/>
            <a:ext cx="2378719" cy="3539430"/>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There are </a:t>
            </a:r>
            <a:r>
              <a:rPr lang="en-US" sz="1600" b="1" dirty="0">
                <a:latin typeface="Times New Roman" panose="02020603050405020304" pitchFamily="18" charset="0"/>
                <a:cs typeface="Times New Roman" panose="02020603050405020304" pitchFamily="18" charset="0"/>
              </a:rPr>
              <a:t>903 </a:t>
            </a:r>
            <a:r>
              <a:rPr lang="en-US" sz="1600" dirty="0">
                <a:latin typeface="Times New Roman" panose="02020603050405020304" pitchFamily="18" charset="0"/>
                <a:cs typeface="Times New Roman" panose="02020603050405020304" pitchFamily="18" charset="0"/>
              </a:rPr>
              <a:t>combinations of a, b, c, d, and e changed </a:t>
            </a:r>
            <a:r>
              <a:rPr lang="en-US" sz="1600" dirty="0">
                <a:effectLst/>
                <a:latin typeface="Times New Roman" panose="02020603050405020304" pitchFamily="18" charset="0"/>
                <a:ea typeface="Times New Roman" panose="02020603050405020304" pitchFamily="18" charset="0"/>
              </a:rPr>
              <a:t>path coefficients close to zero</a:t>
            </a:r>
            <a:r>
              <a:rPr lang="en-US" sz="1600" dirty="0">
                <a:latin typeface="Times New Roman" panose="02020603050405020304" pitchFamily="18" charset="0"/>
                <a:cs typeface="Times New Roman" panose="02020603050405020304" pitchFamily="18" charset="0"/>
              </a:rPr>
              <a:t>. We listed 10 of them in this table.</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The combination with smaller correlation values is less robust, because the chance that a confounder has smaller correlation values with the measured variables are larger. </a:t>
            </a:r>
            <a:endParaRPr lang="en-US" sz="1600" dirty="0"/>
          </a:p>
        </p:txBody>
      </p:sp>
    </p:spTree>
    <p:extLst>
      <p:ext uri="{BB962C8B-B14F-4D97-AF65-F5344CB8AC3E}">
        <p14:creationId xmlns:p14="http://schemas.microsoft.com/office/powerpoint/2010/main" val="38056867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3F47566-816A-48B4-80AB-02EA769160C6}"/>
              </a:ext>
            </a:extLst>
          </p:cNvPr>
          <p:cNvSpPr>
            <a:spLocks noGrp="1"/>
          </p:cNvSpPr>
          <p:nvPr>
            <p:ph type="subTitle" idx="4294967295"/>
          </p:nvPr>
        </p:nvSpPr>
        <p:spPr>
          <a:xfrm>
            <a:off x="5263034" y="4428117"/>
            <a:ext cx="6722499" cy="667394"/>
          </a:xfrm>
        </p:spPr>
        <p:txBody>
          <a:bodyPr>
            <a:normAutofit/>
          </a:bodyPr>
          <a:lstStyle/>
          <a:p>
            <a:pPr marL="342900" indent="-34290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Cluster 1 is substantially different from the other clusters on the fourth and the fifth dimensions.</a:t>
            </a:r>
          </a:p>
        </p:txBody>
      </p:sp>
      <p:graphicFrame>
        <p:nvGraphicFramePr>
          <p:cNvPr id="6" name="Table 6">
            <a:extLst>
              <a:ext uri="{FF2B5EF4-FFF2-40B4-BE49-F238E27FC236}">
                <a16:creationId xmlns:a16="http://schemas.microsoft.com/office/drawing/2014/main" id="{4CA16B4A-4B95-49AD-A219-2CDEA1F16611}"/>
              </a:ext>
            </a:extLst>
          </p:cNvPr>
          <p:cNvGraphicFramePr>
            <a:graphicFrameLocks noGrp="1"/>
          </p:cNvGraphicFramePr>
          <p:nvPr>
            <p:extLst>
              <p:ext uri="{D42A27DB-BD31-4B8C-83A1-F6EECF244321}">
                <p14:modId xmlns:p14="http://schemas.microsoft.com/office/powerpoint/2010/main" val="2637984562"/>
              </p:ext>
            </p:extLst>
          </p:nvPr>
        </p:nvGraphicFramePr>
        <p:xfrm>
          <a:off x="5263035" y="1487339"/>
          <a:ext cx="6722499" cy="2685985"/>
        </p:xfrm>
        <a:graphic>
          <a:graphicData uri="http://schemas.openxmlformats.org/drawingml/2006/table">
            <a:tbl>
              <a:tblPr firstRow="1" bandRow="1">
                <a:tableStyleId>{5C22544A-7EE6-4342-B048-85BDC9FD1C3A}</a:tableStyleId>
              </a:tblPr>
              <a:tblGrid>
                <a:gridCol w="960357">
                  <a:extLst>
                    <a:ext uri="{9D8B030D-6E8A-4147-A177-3AD203B41FA5}">
                      <a16:colId xmlns:a16="http://schemas.microsoft.com/office/drawing/2014/main" val="2195787807"/>
                    </a:ext>
                  </a:extLst>
                </a:gridCol>
                <a:gridCol w="960357">
                  <a:extLst>
                    <a:ext uri="{9D8B030D-6E8A-4147-A177-3AD203B41FA5}">
                      <a16:colId xmlns:a16="http://schemas.microsoft.com/office/drawing/2014/main" val="3117851024"/>
                    </a:ext>
                  </a:extLst>
                </a:gridCol>
                <a:gridCol w="960357">
                  <a:extLst>
                    <a:ext uri="{9D8B030D-6E8A-4147-A177-3AD203B41FA5}">
                      <a16:colId xmlns:a16="http://schemas.microsoft.com/office/drawing/2014/main" val="39277922"/>
                    </a:ext>
                  </a:extLst>
                </a:gridCol>
                <a:gridCol w="960357">
                  <a:extLst>
                    <a:ext uri="{9D8B030D-6E8A-4147-A177-3AD203B41FA5}">
                      <a16:colId xmlns:a16="http://schemas.microsoft.com/office/drawing/2014/main" val="2866024265"/>
                    </a:ext>
                  </a:extLst>
                </a:gridCol>
                <a:gridCol w="960357">
                  <a:extLst>
                    <a:ext uri="{9D8B030D-6E8A-4147-A177-3AD203B41FA5}">
                      <a16:colId xmlns:a16="http://schemas.microsoft.com/office/drawing/2014/main" val="2609201823"/>
                    </a:ext>
                  </a:extLst>
                </a:gridCol>
                <a:gridCol w="960357">
                  <a:extLst>
                    <a:ext uri="{9D8B030D-6E8A-4147-A177-3AD203B41FA5}">
                      <a16:colId xmlns:a16="http://schemas.microsoft.com/office/drawing/2014/main" val="4232579953"/>
                    </a:ext>
                  </a:extLst>
                </a:gridCol>
                <a:gridCol w="960357">
                  <a:extLst>
                    <a:ext uri="{9D8B030D-6E8A-4147-A177-3AD203B41FA5}">
                      <a16:colId xmlns:a16="http://schemas.microsoft.com/office/drawing/2014/main" val="549128436"/>
                    </a:ext>
                  </a:extLst>
                </a:gridCol>
              </a:tblGrid>
              <a:tr h="329873">
                <a:tc>
                  <a:txBody>
                    <a:bodyPr/>
                    <a:lstStyle/>
                    <a:p>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a</a:t>
                      </a:r>
                    </a:p>
                  </a:txBody>
                  <a:tcPr/>
                </a:tc>
                <a:tc>
                  <a:txBody>
                    <a:bodyPr/>
                    <a:lstStyle/>
                    <a:p>
                      <a:r>
                        <a:rPr lang="en-US" sz="1600" dirty="0">
                          <a:latin typeface="Times New Roman" panose="02020603050405020304" pitchFamily="18" charset="0"/>
                          <a:cs typeface="Times New Roman" panose="02020603050405020304" pitchFamily="18" charset="0"/>
                        </a:rPr>
                        <a:t>b</a:t>
                      </a:r>
                    </a:p>
                  </a:txBody>
                  <a:tcPr/>
                </a:tc>
                <a:tc>
                  <a:txBody>
                    <a:bodyPr/>
                    <a:lstStyle/>
                    <a:p>
                      <a:r>
                        <a:rPr lang="en-US" sz="1600" dirty="0">
                          <a:latin typeface="Times New Roman" panose="02020603050405020304" pitchFamily="18" charset="0"/>
                          <a:cs typeface="Times New Roman" panose="02020603050405020304" pitchFamily="18" charset="0"/>
                        </a:rPr>
                        <a:t>c</a:t>
                      </a:r>
                    </a:p>
                  </a:txBody>
                  <a:tcPr/>
                </a:tc>
                <a:tc>
                  <a:txBody>
                    <a:bodyPr/>
                    <a:lstStyle/>
                    <a:p>
                      <a:r>
                        <a:rPr lang="en-US" sz="1600" dirty="0">
                          <a:latin typeface="Times New Roman" panose="02020603050405020304" pitchFamily="18" charset="0"/>
                          <a:cs typeface="Times New Roman" panose="02020603050405020304" pitchFamily="18" charset="0"/>
                        </a:rPr>
                        <a:t>d</a:t>
                      </a:r>
                    </a:p>
                  </a:txBody>
                  <a:tcPr/>
                </a:tc>
                <a:tc>
                  <a:txBody>
                    <a:bodyPr/>
                    <a:lstStyle/>
                    <a:p>
                      <a:r>
                        <a:rPr lang="en-US" sz="1600" dirty="0">
                          <a:latin typeface="Times New Roman" panose="02020603050405020304" pitchFamily="18" charset="0"/>
                          <a:cs typeface="Times New Roman" panose="02020603050405020304" pitchFamily="18" charset="0"/>
                        </a:rPr>
                        <a:t>e</a:t>
                      </a:r>
                    </a:p>
                  </a:txBody>
                  <a:tcPr/>
                </a:tc>
                <a:tc>
                  <a:txBody>
                    <a:bodyPr/>
                    <a:lstStyle/>
                    <a:p>
                      <a:r>
                        <a:rPr lang="en-US" sz="1600" dirty="0">
                          <a:latin typeface="Times New Roman" panose="02020603050405020304" pitchFamily="18" charset="0"/>
                          <a:cs typeface="Times New Roman" panose="02020603050405020304" pitchFamily="18" charset="0"/>
                        </a:rPr>
                        <a:t>Size</a:t>
                      </a:r>
                    </a:p>
                  </a:txBody>
                  <a:tcPr/>
                </a:tc>
                <a:extLst>
                  <a:ext uri="{0D108BD9-81ED-4DB2-BD59-A6C34878D82A}">
                    <a16:rowId xmlns:a16="http://schemas.microsoft.com/office/drawing/2014/main" val="3397681396"/>
                  </a:ext>
                </a:extLst>
              </a:tr>
              <a:tr h="329873">
                <a:tc>
                  <a:txBody>
                    <a:bodyPr/>
                    <a:lstStyle/>
                    <a:p>
                      <a:r>
                        <a:rPr lang="en-US" sz="1600" b="1" dirty="0">
                          <a:latin typeface="Times New Roman" panose="02020603050405020304" pitchFamily="18" charset="0"/>
                          <a:cs typeface="Times New Roman" panose="02020603050405020304" pitchFamily="18" charset="0"/>
                        </a:rPr>
                        <a:t>Cluster1</a:t>
                      </a:r>
                    </a:p>
                  </a:txBody>
                  <a:tcPr/>
                </a:tc>
                <a:tc>
                  <a:txBody>
                    <a:bodyPr/>
                    <a:lstStyle/>
                    <a:p>
                      <a:r>
                        <a:rPr lang="en-US" sz="1600" b="1" dirty="0">
                          <a:latin typeface="Times New Roman" panose="02020603050405020304" pitchFamily="18" charset="0"/>
                          <a:cs typeface="Times New Roman" panose="02020603050405020304" pitchFamily="18" charset="0"/>
                        </a:rPr>
                        <a:t>0.600</a:t>
                      </a:r>
                    </a:p>
                  </a:txBody>
                  <a:tcPr/>
                </a:tc>
                <a:tc>
                  <a:txBody>
                    <a:bodyPr/>
                    <a:lstStyle/>
                    <a:p>
                      <a:r>
                        <a:rPr lang="en-US" sz="1600" b="1" dirty="0">
                          <a:latin typeface="Times New Roman" panose="02020603050405020304" pitchFamily="18" charset="0"/>
                          <a:cs typeface="Times New Roman" panose="02020603050405020304" pitchFamily="18" charset="0"/>
                        </a:rPr>
                        <a:t>0.043</a:t>
                      </a:r>
                    </a:p>
                  </a:txBody>
                  <a:tcPr/>
                </a:tc>
                <a:tc>
                  <a:txBody>
                    <a:bodyPr/>
                    <a:lstStyle/>
                    <a:p>
                      <a:r>
                        <a:rPr lang="en-US" sz="1600" b="1" dirty="0">
                          <a:latin typeface="Times New Roman" panose="02020603050405020304" pitchFamily="18" charset="0"/>
                          <a:cs typeface="Times New Roman" panose="02020603050405020304" pitchFamily="18" charset="0"/>
                        </a:rPr>
                        <a:t>0.127</a:t>
                      </a:r>
                    </a:p>
                  </a:txBody>
                  <a:tcPr/>
                </a:tc>
                <a:tc>
                  <a:txBody>
                    <a:bodyPr/>
                    <a:lstStyle/>
                    <a:p>
                      <a:r>
                        <a:rPr lang="en-US" sz="1600" b="1" dirty="0">
                          <a:latin typeface="Times New Roman" panose="02020603050405020304" pitchFamily="18" charset="0"/>
                          <a:cs typeface="Times New Roman" panose="02020603050405020304" pitchFamily="18" charset="0"/>
                        </a:rPr>
                        <a:t>0.057</a:t>
                      </a:r>
                    </a:p>
                  </a:txBody>
                  <a:tcPr/>
                </a:tc>
                <a:tc>
                  <a:txBody>
                    <a:bodyPr/>
                    <a:lstStyle/>
                    <a:p>
                      <a:r>
                        <a:rPr lang="en-US" sz="1600" b="1" dirty="0">
                          <a:latin typeface="Times New Roman" panose="02020603050405020304" pitchFamily="18" charset="0"/>
                          <a:cs typeface="Times New Roman" panose="02020603050405020304" pitchFamily="18" charset="0"/>
                        </a:rPr>
                        <a:t>0.170</a:t>
                      </a:r>
                    </a:p>
                  </a:txBody>
                  <a:tcPr/>
                </a:tc>
                <a:tc>
                  <a:txBody>
                    <a:bodyPr/>
                    <a:lstStyle/>
                    <a:p>
                      <a:r>
                        <a:rPr lang="en-US" sz="1600" b="1" dirty="0">
                          <a:latin typeface="Times New Roman" panose="02020603050405020304" pitchFamily="18" charset="0"/>
                          <a:cs typeface="Times New Roman" panose="02020603050405020304" pitchFamily="18" charset="0"/>
                        </a:rPr>
                        <a:t>30</a:t>
                      </a:r>
                    </a:p>
                  </a:txBody>
                  <a:tcPr/>
                </a:tc>
                <a:extLst>
                  <a:ext uri="{0D108BD9-81ED-4DB2-BD59-A6C34878D82A}">
                    <a16:rowId xmlns:a16="http://schemas.microsoft.com/office/drawing/2014/main" val="4066518116"/>
                  </a:ext>
                </a:extLst>
              </a:tr>
              <a:tr h="3390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Cluster2</a:t>
                      </a:r>
                    </a:p>
                  </a:txBody>
                  <a:tcPr/>
                </a:tc>
                <a:tc>
                  <a:txBody>
                    <a:bodyPr/>
                    <a:lstStyle/>
                    <a:p>
                      <a:r>
                        <a:rPr lang="en-US" sz="1600" dirty="0">
                          <a:latin typeface="Times New Roman" panose="02020603050405020304" pitchFamily="18" charset="0"/>
                          <a:cs typeface="Times New Roman" panose="02020603050405020304" pitchFamily="18" charset="0"/>
                        </a:rPr>
                        <a:t>0.415</a:t>
                      </a:r>
                    </a:p>
                  </a:txBody>
                  <a:tcPr/>
                </a:tc>
                <a:tc>
                  <a:txBody>
                    <a:bodyPr/>
                    <a:lstStyle/>
                    <a:p>
                      <a:r>
                        <a:rPr lang="en-US" sz="1600" dirty="0">
                          <a:latin typeface="Times New Roman" panose="02020603050405020304" pitchFamily="18" charset="0"/>
                          <a:cs typeface="Times New Roman" panose="02020603050405020304" pitchFamily="18" charset="0"/>
                        </a:rPr>
                        <a:t>0.360</a:t>
                      </a:r>
                    </a:p>
                  </a:txBody>
                  <a:tcPr/>
                </a:tc>
                <a:tc>
                  <a:txBody>
                    <a:bodyPr/>
                    <a:lstStyle/>
                    <a:p>
                      <a:r>
                        <a:rPr lang="en-US" sz="1600" dirty="0">
                          <a:latin typeface="Times New Roman" panose="02020603050405020304" pitchFamily="18" charset="0"/>
                          <a:cs typeface="Times New Roman" panose="02020603050405020304" pitchFamily="18" charset="0"/>
                        </a:rPr>
                        <a:t>0.449</a:t>
                      </a:r>
                    </a:p>
                  </a:txBody>
                  <a:tcPr/>
                </a:tc>
                <a:tc>
                  <a:txBody>
                    <a:bodyPr/>
                    <a:lstStyle/>
                    <a:p>
                      <a:r>
                        <a:rPr lang="en-US" sz="1600" dirty="0">
                          <a:latin typeface="Times New Roman" panose="02020603050405020304" pitchFamily="18" charset="0"/>
                          <a:cs typeface="Times New Roman" panose="02020603050405020304" pitchFamily="18" charset="0"/>
                        </a:rPr>
                        <a:t>0.620</a:t>
                      </a:r>
                    </a:p>
                  </a:txBody>
                  <a:tcPr/>
                </a:tc>
                <a:tc>
                  <a:txBody>
                    <a:bodyPr/>
                    <a:lstStyle/>
                    <a:p>
                      <a:r>
                        <a:rPr lang="en-US" sz="1600" dirty="0">
                          <a:latin typeface="Times New Roman" panose="02020603050405020304" pitchFamily="18" charset="0"/>
                          <a:cs typeface="Times New Roman" panose="02020603050405020304" pitchFamily="18" charset="0"/>
                        </a:rPr>
                        <a:t>0.468</a:t>
                      </a:r>
                    </a:p>
                  </a:txBody>
                  <a:tcPr/>
                </a:tc>
                <a:tc>
                  <a:txBody>
                    <a:bodyPr/>
                    <a:lstStyle/>
                    <a:p>
                      <a:r>
                        <a:rPr lang="en-US" sz="1600" dirty="0">
                          <a:latin typeface="Times New Roman" panose="02020603050405020304" pitchFamily="18" charset="0"/>
                          <a:cs typeface="Times New Roman" panose="02020603050405020304" pitchFamily="18" charset="0"/>
                        </a:rPr>
                        <a:t>150</a:t>
                      </a:r>
                    </a:p>
                  </a:txBody>
                  <a:tcPr/>
                </a:tc>
                <a:extLst>
                  <a:ext uri="{0D108BD9-81ED-4DB2-BD59-A6C34878D82A}">
                    <a16:rowId xmlns:a16="http://schemas.microsoft.com/office/drawing/2014/main" val="3380783030"/>
                  </a:ext>
                </a:extLst>
              </a:tr>
              <a:tr h="3298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Cluster3</a:t>
                      </a:r>
                    </a:p>
                  </a:txBody>
                  <a:tcPr/>
                </a:tc>
                <a:tc>
                  <a:txBody>
                    <a:bodyPr/>
                    <a:lstStyle/>
                    <a:p>
                      <a:r>
                        <a:rPr lang="en-US" sz="1600" dirty="0">
                          <a:latin typeface="Times New Roman" panose="02020603050405020304" pitchFamily="18" charset="0"/>
                          <a:cs typeface="Times New Roman" panose="02020603050405020304" pitchFamily="18" charset="0"/>
                        </a:rPr>
                        <a:t>0.435</a:t>
                      </a:r>
                    </a:p>
                  </a:txBody>
                  <a:tcPr/>
                </a:tc>
                <a:tc>
                  <a:txBody>
                    <a:bodyPr/>
                    <a:lstStyle/>
                    <a:p>
                      <a:r>
                        <a:rPr lang="en-US" sz="1600" dirty="0">
                          <a:latin typeface="Times New Roman" panose="02020603050405020304" pitchFamily="18" charset="0"/>
                          <a:cs typeface="Times New Roman" panose="02020603050405020304" pitchFamily="18" charset="0"/>
                        </a:rPr>
                        <a:t>0.376</a:t>
                      </a:r>
                    </a:p>
                  </a:txBody>
                  <a:tcPr/>
                </a:tc>
                <a:tc>
                  <a:txBody>
                    <a:bodyPr/>
                    <a:lstStyle/>
                    <a:p>
                      <a:r>
                        <a:rPr lang="en-US" sz="1600" dirty="0">
                          <a:latin typeface="Times New Roman" panose="02020603050405020304" pitchFamily="18" charset="0"/>
                          <a:cs typeface="Times New Roman" panose="02020603050405020304" pitchFamily="18" charset="0"/>
                        </a:rPr>
                        <a:t>0.370</a:t>
                      </a:r>
                    </a:p>
                  </a:txBody>
                  <a:tcPr/>
                </a:tc>
                <a:tc>
                  <a:txBody>
                    <a:bodyPr/>
                    <a:lstStyle/>
                    <a:p>
                      <a:r>
                        <a:rPr lang="en-US" sz="1600" dirty="0">
                          <a:latin typeface="Times New Roman" panose="02020603050405020304" pitchFamily="18" charset="0"/>
                          <a:cs typeface="Times New Roman" panose="02020603050405020304" pitchFamily="18" charset="0"/>
                        </a:rPr>
                        <a:t>0.590</a:t>
                      </a:r>
                    </a:p>
                  </a:txBody>
                  <a:tcPr/>
                </a:tc>
                <a:tc>
                  <a:txBody>
                    <a:bodyPr/>
                    <a:lstStyle/>
                    <a:p>
                      <a:r>
                        <a:rPr lang="en-US" sz="1600" dirty="0">
                          <a:latin typeface="Times New Roman" panose="02020603050405020304" pitchFamily="18" charset="0"/>
                          <a:cs typeface="Times New Roman" panose="02020603050405020304" pitchFamily="18" charset="0"/>
                        </a:rPr>
                        <a:t>0.132</a:t>
                      </a:r>
                    </a:p>
                  </a:txBody>
                  <a:tcPr/>
                </a:tc>
                <a:tc>
                  <a:txBody>
                    <a:bodyPr/>
                    <a:lstStyle/>
                    <a:p>
                      <a:r>
                        <a:rPr lang="en-US" sz="1600" dirty="0">
                          <a:latin typeface="Times New Roman" panose="02020603050405020304" pitchFamily="18" charset="0"/>
                          <a:cs typeface="Times New Roman" panose="02020603050405020304" pitchFamily="18" charset="0"/>
                        </a:rPr>
                        <a:t>133</a:t>
                      </a:r>
                    </a:p>
                  </a:txBody>
                  <a:tcPr/>
                </a:tc>
                <a:extLst>
                  <a:ext uri="{0D108BD9-81ED-4DB2-BD59-A6C34878D82A}">
                    <a16:rowId xmlns:a16="http://schemas.microsoft.com/office/drawing/2014/main" val="422164138"/>
                  </a:ext>
                </a:extLst>
              </a:tr>
              <a:tr h="3298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Cluster4</a:t>
                      </a:r>
                    </a:p>
                  </a:txBody>
                  <a:tcPr/>
                </a:tc>
                <a:tc>
                  <a:txBody>
                    <a:bodyPr/>
                    <a:lstStyle/>
                    <a:p>
                      <a:r>
                        <a:rPr lang="en-US" sz="1600" dirty="0">
                          <a:latin typeface="Times New Roman" panose="02020603050405020304" pitchFamily="18" charset="0"/>
                          <a:cs typeface="Times New Roman" panose="02020603050405020304" pitchFamily="18" charset="0"/>
                        </a:rPr>
                        <a:t>0.115</a:t>
                      </a:r>
                    </a:p>
                  </a:txBody>
                  <a:tcPr/>
                </a:tc>
                <a:tc>
                  <a:txBody>
                    <a:bodyPr/>
                    <a:lstStyle/>
                    <a:p>
                      <a:r>
                        <a:rPr lang="en-US" sz="1600" dirty="0">
                          <a:latin typeface="Times New Roman" panose="02020603050405020304" pitchFamily="18" charset="0"/>
                          <a:cs typeface="Times New Roman" panose="02020603050405020304" pitchFamily="18" charset="0"/>
                        </a:rPr>
                        <a:t>0.352</a:t>
                      </a:r>
                    </a:p>
                  </a:txBody>
                  <a:tcPr/>
                </a:tc>
                <a:tc>
                  <a:txBody>
                    <a:bodyPr/>
                    <a:lstStyle/>
                    <a:p>
                      <a:r>
                        <a:rPr lang="en-US" sz="1600" dirty="0">
                          <a:latin typeface="Times New Roman" panose="02020603050405020304" pitchFamily="18" charset="0"/>
                          <a:cs typeface="Times New Roman" panose="02020603050405020304" pitchFamily="18" charset="0"/>
                        </a:rPr>
                        <a:t>0.135</a:t>
                      </a:r>
                    </a:p>
                  </a:txBody>
                  <a:tcPr/>
                </a:tc>
                <a:tc>
                  <a:txBody>
                    <a:bodyPr/>
                    <a:lstStyle/>
                    <a:p>
                      <a:r>
                        <a:rPr lang="en-US" sz="1600" dirty="0">
                          <a:latin typeface="Times New Roman" panose="02020603050405020304" pitchFamily="18" charset="0"/>
                          <a:cs typeface="Times New Roman" panose="02020603050405020304" pitchFamily="18" charset="0"/>
                        </a:rPr>
                        <a:t>0.384</a:t>
                      </a:r>
                    </a:p>
                  </a:txBody>
                  <a:tcPr/>
                </a:tc>
                <a:tc>
                  <a:txBody>
                    <a:bodyPr/>
                    <a:lstStyle/>
                    <a:p>
                      <a:r>
                        <a:rPr lang="en-US" sz="1600" dirty="0">
                          <a:latin typeface="Times New Roman" panose="02020603050405020304" pitchFamily="18" charset="0"/>
                          <a:cs typeface="Times New Roman" panose="02020603050405020304" pitchFamily="18" charset="0"/>
                        </a:rPr>
                        <a:t>0.153</a:t>
                      </a:r>
                    </a:p>
                  </a:txBody>
                  <a:tcPr/>
                </a:tc>
                <a:tc>
                  <a:txBody>
                    <a:bodyPr/>
                    <a:lstStyle/>
                    <a:p>
                      <a:r>
                        <a:rPr lang="en-US" sz="1600" dirty="0">
                          <a:latin typeface="Times New Roman" panose="02020603050405020304" pitchFamily="18" charset="0"/>
                          <a:cs typeface="Times New Roman" panose="02020603050405020304" pitchFamily="18" charset="0"/>
                        </a:rPr>
                        <a:t>154</a:t>
                      </a:r>
                    </a:p>
                  </a:txBody>
                  <a:tcPr/>
                </a:tc>
                <a:extLst>
                  <a:ext uri="{0D108BD9-81ED-4DB2-BD59-A6C34878D82A}">
                    <a16:rowId xmlns:a16="http://schemas.microsoft.com/office/drawing/2014/main" val="1789102475"/>
                  </a:ext>
                </a:extLst>
              </a:tr>
              <a:tr h="3298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Cluster5</a:t>
                      </a:r>
                    </a:p>
                  </a:txBody>
                  <a:tcPr/>
                </a:tc>
                <a:tc>
                  <a:txBody>
                    <a:bodyPr/>
                    <a:lstStyle/>
                    <a:p>
                      <a:r>
                        <a:rPr lang="en-US" sz="1600" dirty="0">
                          <a:latin typeface="Times New Roman" panose="02020603050405020304" pitchFamily="18" charset="0"/>
                          <a:cs typeface="Times New Roman" panose="02020603050405020304" pitchFamily="18" charset="0"/>
                        </a:rPr>
                        <a:t>0.110</a:t>
                      </a:r>
                    </a:p>
                  </a:txBody>
                  <a:tcPr/>
                </a:tc>
                <a:tc>
                  <a:txBody>
                    <a:bodyPr/>
                    <a:lstStyle/>
                    <a:p>
                      <a:r>
                        <a:rPr lang="en-US" sz="1600" dirty="0">
                          <a:latin typeface="Times New Roman" panose="02020603050405020304" pitchFamily="18" charset="0"/>
                          <a:cs typeface="Times New Roman" panose="02020603050405020304" pitchFamily="18" charset="0"/>
                        </a:rPr>
                        <a:t>0.269</a:t>
                      </a:r>
                    </a:p>
                  </a:txBody>
                  <a:tcPr/>
                </a:tc>
                <a:tc>
                  <a:txBody>
                    <a:bodyPr/>
                    <a:lstStyle/>
                    <a:p>
                      <a:r>
                        <a:rPr lang="en-US" sz="1600" dirty="0">
                          <a:latin typeface="Times New Roman" panose="02020603050405020304" pitchFamily="18" charset="0"/>
                          <a:cs typeface="Times New Roman" panose="02020603050405020304" pitchFamily="18" charset="0"/>
                        </a:rPr>
                        <a:t>0.480</a:t>
                      </a:r>
                    </a:p>
                  </a:txBody>
                  <a:tcPr/>
                </a:tc>
                <a:tc>
                  <a:txBody>
                    <a:bodyPr/>
                    <a:lstStyle/>
                    <a:p>
                      <a:r>
                        <a:rPr lang="en-US" sz="1600" dirty="0">
                          <a:latin typeface="Times New Roman" panose="02020603050405020304" pitchFamily="18" charset="0"/>
                          <a:cs typeface="Times New Roman" panose="02020603050405020304" pitchFamily="18" charset="0"/>
                        </a:rPr>
                        <a:t>0.502</a:t>
                      </a:r>
                    </a:p>
                  </a:txBody>
                  <a:tcPr/>
                </a:tc>
                <a:tc>
                  <a:txBody>
                    <a:bodyPr/>
                    <a:lstStyle/>
                    <a:p>
                      <a:r>
                        <a:rPr lang="en-US" sz="1600" dirty="0">
                          <a:latin typeface="Times New Roman" panose="02020603050405020304" pitchFamily="18" charset="0"/>
                          <a:cs typeface="Times New Roman" panose="02020603050405020304" pitchFamily="18" charset="0"/>
                        </a:rPr>
                        <a:t>0.202</a:t>
                      </a:r>
                    </a:p>
                  </a:txBody>
                  <a:tcPr/>
                </a:tc>
                <a:tc>
                  <a:txBody>
                    <a:bodyPr/>
                    <a:lstStyle/>
                    <a:p>
                      <a:r>
                        <a:rPr lang="en-US" sz="1600" dirty="0">
                          <a:latin typeface="Times New Roman" panose="02020603050405020304" pitchFamily="18" charset="0"/>
                          <a:cs typeface="Times New Roman" panose="02020603050405020304" pitchFamily="18" charset="0"/>
                        </a:rPr>
                        <a:t>167</a:t>
                      </a:r>
                    </a:p>
                  </a:txBody>
                  <a:tcPr/>
                </a:tc>
                <a:extLst>
                  <a:ext uri="{0D108BD9-81ED-4DB2-BD59-A6C34878D82A}">
                    <a16:rowId xmlns:a16="http://schemas.microsoft.com/office/drawing/2014/main" val="333479878"/>
                  </a:ext>
                </a:extLst>
              </a:tr>
              <a:tr h="3298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latin typeface="Times New Roman" panose="02020603050405020304" pitchFamily="18" charset="0"/>
                          <a:cs typeface="Times New Roman" panose="02020603050405020304" pitchFamily="18" charset="0"/>
                        </a:rPr>
                        <a:t>Cluster6</a:t>
                      </a:r>
                    </a:p>
                  </a:txBody>
                  <a:tcPr/>
                </a:tc>
                <a:tc>
                  <a:txBody>
                    <a:bodyPr/>
                    <a:lstStyle/>
                    <a:p>
                      <a:r>
                        <a:rPr lang="en-US" sz="1600" b="0" dirty="0">
                          <a:latin typeface="Times New Roman" panose="02020603050405020304" pitchFamily="18" charset="0"/>
                          <a:cs typeface="Times New Roman" panose="02020603050405020304" pitchFamily="18" charset="0"/>
                        </a:rPr>
                        <a:t>0.109</a:t>
                      </a:r>
                    </a:p>
                  </a:txBody>
                  <a:tcPr/>
                </a:tc>
                <a:tc>
                  <a:txBody>
                    <a:bodyPr/>
                    <a:lstStyle/>
                    <a:p>
                      <a:r>
                        <a:rPr lang="en-US" sz="1600" b="0" dirty="0">
                          <a:latin typeface="Times New Roman" panose="02020603050405020304" pitchFamily="18" charset="0"/>
                          <a:cs typeface="Times New Roman" panose="02020603050405020304" pitchFamily="18" charset="0"/>
                        </a:rPr>
                        <a:t>0.350</a:t>
                      </a:r>
                    </a:p>
                  </a:txBody>
                  <a:tcPr/>
                </a:tc>
                <a:tc>
                  <a:txBody>
                    <a:bodyPr/>
                    <a:lstStyle/>
                    <a:p>
                      <a:r>
                        <a:rPr lang="en-US" sz="1600" b="0" dirty="0">
                          <a:latin typeface="Times New Roman" panose="02020603050405020304" pitchFamily="18" charset="0"/>
                          <a:cs typeface="Times New Roman" panose="02020603050405020304" pitchFamily="18" charset="0"/>
                        </a:rPr>
                        <a:t>0.184</a:t>
                      </a:r>
                    </a:p>
                  </a:txBody>
                  <a:tcPr/>
                </a:tc>
                <a:tc>
                  <a:txBody>
                    <a:bodyPr/>
                    <a:lstStyle/>
                    <a:p>
                      <a:r>
                        <a:rPr lang="en-US" sz="1600" b="0" dirty="0">
                          <a:latin typeface="Times New Roman" panose="02020603050405020304" pitchFamily="18" charset="0"/>
                          <a:cs typeface="Times New Roman" panose="02020603050405020304" pitchFamily="18" charset="0"/>
                        </a:rPr>
                        <a:t>0.393</a:t>
                      </a:r>
                    </a:p>
                  </a:txBody>
                  <a:tcPr/>
                </a:tc>
                <a:tc>
                  <a:txBody>
                    <a:bodyPr/>
                    <a:lstStyle/>
                    <a:p>
                      <a:r>
                        <a:rPr lang="en-US" sz="1600" b="0" dirty="0">
                          <a:latin typeface="Times New Roman" panose="02020603050405020304" pitchFamily="18" charset="0"/>
                          <a:cs typeface="Times New Roman" panose="02020603050405020304" pitchFamily="18" charset="0"/>
                        </a:rPr>
                        <a:t>0.518</a:t>
                      </a:r>
                    </a:p>
                  </a:txBody>
                  <a:tcPr/>
                </a:tc>
                <a:tc>
                  <a:txBody>
                    <a:bodyPr/>
                    <a:lstStyle/>
                    <a:p>
                      <a:r>
                        <a:rPr lang="en-US" sz="1600" b="0" dirty="0">
                          <a:latin typeface="Times New Roman" panose="02020603050405020304" pitchFamily="18" charset="0"/>
                          <a:cs typeface="Times New Roman" panose="02020603050405020304" pitchFamily="18" charset="0"/>
                        </a:rPr>
                        <a:t>136</a:t>
                      </a:r>
                    </a:p>
                  </a:txBody>
                  <a:tcPr/>
                </a:tc>
                <a:extLst>
                  <a:ext uri="{0D108BD9-81ED-4DB2-BD59-A6C34878D82A}">
                    <a16:rowId xmlns:a16="http://schemas.microsoft.com/office/drawing/2014/main" val="1229122731"/>
                  </a:ext>
                </a:extLst>
              </a:tr>
              <a:tr h="3298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Cluster7</a:t>
                      </a:r>
                    </a:p>
                  </a:txBody>
                  <a:tcPr/>
                </a:tc>
                <a:tc>
                  <a:txBody>
                    <a:bodyPr/>
                    <a:lstStyle/>
                    <a:p>
                      <a:r>
                        <a:rPr lang="en-US" sz="1600" dirty="0">
                          <a:latin typeface="Times New Roman" panose="02020603050405020304" pitchFamily="18" charset="0"/>
                          <a:cs typeface="Times New Roman" panose="02020603050405020304" pitchFamily="18" charset="0"/>
                        </a:rPr>
                        <a:t>0.138</a:t>
                      </a:r>
                    </a:p>
                  </a:txBody>
                  <a:tcPr/>
                </a:tc>
                <a:tc>
                  <a:txBody>
                    <a:bodyPr/>
                    <a:lstStyle/>
                    <a:p>
                      <a:r>
                        <a:rPr lang="en-US" sz="1600" dirty="0">
                          <a:latin typeface="Times New Roman" panose="02020603050405020304" pitchFamily="18" charset="0"/>
                          <a:cs typeface="Times New Roman" panose="02020603050405020304" pitchFamily="18" charset="0"/>
                        </a:rPr>
                        <a:t>0.288</a:t>
                      </a:r>
                    </a:p>
                  </a:txBody>
                  <a:tcPr/>
                </a:tc>
                <a:tc>
                  <a:txBody>
                    <a:bodyPr/>
                    <a:lstStyle/>
                    <a:p>
                      <a:r>
                        <a:rPr lang="en-US" sz="1600" dirty="0">
                          <a:latin typeface="Times New Roman" panose="02020603050405020304" pitchFamily="18" charset="0"/>
                          <a:cs typeface="Times New Roman" panose="02020603050405020304" pitchFamily="18" charset="0"/>
                        </a:rPr>
                        <a:t>0.445</a:t>
                      </a:r>
                    </a:p>
                  </a:txBody>
                  <a:tcPr/>
                </a:tc>
                <a:tc>
                  <a:txBody>
                    <a:bodyPr/>
                    <a:lstStyle/>
                    <a:p>
                      <a:r>
                        <a:rPr lang="en-US" sz="1600" dirty="0">
                          <a:latin typeface="Times New Roman" panose="02020603050405020304" pitchFamily="18" charset="0"/>
                          <a:cs typeface="Times New Roman" panose="02020603050405020304" pitchFamily="18" charset="0"/>
                        </a:rPr>
                        <a:t>0.500</a:t>
                      </a:r>
                    </a:p>
                  </a:txBody>
                  <a:tcPr/>
                </a:tc>
                <a:tc>
                  <a:txBody>
                    <a:bodyPr/>
                    <a:lstStyle/>
                    <a:p>
                      <a:r>
                        <a:rPr lang="en-US" sz="1600" dirty="0">
                          <a:latin typeface="Times New Roman" panose="02020603050405020304" pitchFamily="18" charset="0"/>
                          <a:cs typeface="Times New Roman" panose="02020603050405020304" pitchFamily="18" charset="0"/>
                        </a:rPr>
                        <a:t>0.660</a:t>
                      </a:r>
                    </a:p>
                  </a:txBody>
                  <a:tcPr/>
                </a:tc>
                <a:tc>
                  <a:txBody>
                    <a:bodyPr/>
                    <a:lstStyle/>
                    <a:p>
                      <a:r>
                        <a:rPr lang="en-US" sz="1600" dirty="0">
                          <a:latin typeface="Times New Roman" panose="02020603050405020304" pitchFamily="18" charset="0"/>
                          <a:cs typeface="Times New Roman" panose="02020603050405020304" pitchFamily="18" charset="0"/>
                        </a:rPr>
                        <a:t>133</a:t>
                      </a:r>
                    </a:p>
                  </a:txBody>
                  <a:tcPr/>
                </a:tc>
                <a:extLst>
                  <a:ext uri="{0D108BD9-81ED-4DB2-BD59-A6C34878D82A}">
                    <a16:rowId xmlns:a16="http://schemas.microsoft.com/office/drawing/2014/main" val="3581505479"/>
                  </a:ext>
                </a:extLst>
              </a:tr>
            </a:tbl>
          </a:graphicData>
        </a:graphic>
      </p:graphicFrame>
      <p:sp>
        <p:nvSpPr>
          <p:cNvPr id="9" name="TextBox 8">
            <a:extLst>
              <a:ext uri="{FF2B5EF4-FFF2-40B4-BE49-F238E27FC236}">
                <a16:creationId xmlns:a16="http://schemas.microsoft.com/office/drawing/2014/main" id="{9D553261-4386-4A75-B983-94A041E8DA1A}"/>
              </a:ext>
            </a:extLst>
          </p:cNvPr>
          <p:cNvSpPr txBox="1"/>
          <p:nvPr/>
        </p:nvSpPr>
        <p:spPr>
          <a:xfrm>
            <a:off x="5185645" y="971583"/>
            <a:ext cx="626757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Table 9: Cluster Centers of each Cluster from K-Means</a:t>
            </a:r>
          </a:p>
        </p:txBody>
      </p:sp>
      <p:pic>
        <p:nvPicPr>
          <p:cNvPr id="10" name="Picture 9" descr="Chart&#10;&#10;Description automatically generated">
            <a:extLst>
              <a:ext uri="{FF2B5EF4-FFF2-40B4-BE49-F238E27FC236}">
                <a16:creationId xmlns:a16="http://schemas.microsoft.com/office/drawing/2014/main" id="{4F7D8E6A-7999-4D62-B08D-7D3E952B10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09" y="632250"/>
            <a:ext cx="5030492" cy="6072187"/>
          </a:xfrm>
          <a:prstGeom prst="rect">
            <a:avLst/>
          </a:prstGeom>
        </p:spPr>
      </p:pic>
      <p:sp>
        <p:nvSpPr>
          <p:cNvPr id="7" name="Title 1">
            <a:extLst>
              <a:ext uri="{FF2B5EF4-FFF2-40B4-BE49-F238E27FC236}">
                <a16:creationId xmlns:a16="http://schemas.microsoft.com/office/drawing/2014/main" id="{B5DABC17-4066-4880-88AB-CF925DB63F9E}"/>
              </a:ext>
            </a:extLst>
          </p:cNvPr>
          <p:cNvSpPr txBox="1">
            <a:spLocks/>
          </p:cNvSpPr>
          <p:nvPr/>
        </p:nvSpPr>
        <p:spPr>
          <a:xfrm>
            <a:off x="286186" y="56444"/>
            <a:ext cx="9953698" cy="6762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solidFill>
                <a:latin typeface="Arial" charset="0"/>
                <a:ea typeface="Arial" charset="0"/>
                <a:cs typeface="Arial" charset="0"/>
              </a:defRPr>
            </a:lvl1pPr>
          </a:lstStyle>
          <a:p>
            <a:r>
              <a:rPr lang="en-US" sz="3200">
                <a:latin typeface="Times New Roman" panose="02020603050405020304" pitchFamily="18" charset="0"/>
                <a:cs typeface="Times New Roman" panose="02020603050405020304" pitchFamily="18" charset="0"/>
              </a:rPr>
              <a:t>Follow-up analysis: k-means</a:t>
            </a:r>
            <a:endParaRPr lang="en-US" sz="3200"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9984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8A163-23B0-944A-B6CE-551C9CCF21DF}"/>
              </a:ext>
            </a:extLst>
          </p:cNvPr>
          <p:cNvSpPr>
            <a:spLocks noGrp="1"/>
          </p:cNvSpPr>
          <p:nvPr>
            <p:ph type="ctrTitle"/>
          </p:nvPr>
        </p:nvSpPr>
        <p:spPr/>
        <p:txBody>
          <a:bodyPr/>
          <a:lstStyle/>
          <a:p>
            <a:pPr lvl="0"/>
            <a:r>
              <a:rPr lang="en-US" dirty="0">
                <a:latin typeface="Times New Roman" panose="02020603050405020304" pitchFamily="18" charset="0"/>
                <a:cs typeface="Times New Roman" panose="02020603050405020304" pitchFamily="18" charset="0"/>
              </a:rPr>
              <a:t>Discussion</a:t>
            </a:r>
            <a:endParaRPr lang="en-US" dirty="0"/>
          </a:p>
        </p:txBody>
      </p:sp>
      <p:sp>
        <p:nvSpPr>
          <p:cNvPr id="3" name="Subtitle 2">
            <a:extLst>
              <a:ext uri="{FF2B5EF4-FFF2-40B4-BE49-F238E27FC236}">
                <a16:creationId xmlns:a16="http://schemas.microsoft.com/office/drawing/2014/main" id="{65733373-2664-164A-BAAC-A956A8F24651}"/>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2096722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66762-E9B3-754D-BFB9-CA90CD13C33A}"/>
              </a:ext>
            </a:extLst>
          </p:cNvPr>
          <p:cNvSpPr>
            <a:spLocks noGrp="1"/>
          </p:cNvSpPr>
          <p:nvPr>
            <p:ph type="title"/>
          </p:nvPr>
        </p:nvSpPr>
        <p:spPr/>
        <p:txBody>
          <a:bodyPr>
            <a:normAutofit/>
          </a:bodyPr>
          <a:lstStyle/>
          <a:p>
            <a:pPr lvl="0"/>
            <a:r>
              <a:rPr lang="en-US" dirty="0">
                <a:latin typeface="Times New Roman" panose="02020603050405020304" pitchFamily="18" charset="0"/>
                <a:cs typeface="Times New Roman" panose="02020603050405020304" pitchFamily="18" charset="0"/>
              </a:rPr>
              <a:t>Discussion</a:t>
            </a:r>
            <a:endParaRPr lang="en-US" dirty="0"/>
          </a:p>
        </p:txBody>
      </p:sp>
      <p:sp>
        <p:nvSpPr>
          <p:cNvPr id="3" name="Content Placeholder 2">
            <a:extLst>
              <a:ext uri="{FF2B5EF4-FFF2-40B4-BE49-F238E27FC236}">
                <a16:creationId xmlns:a16="http://schemas.microsoft.com/office/drawing/2014/main" id="{8DBF1331-BC32-1C4F-8EB8-DE405823B9ED}"/>
              </a:ext>
            </a:extLst>
          </p:cNvPr>
          <p:cNvSpPr>
            <a:spLocks noGrp="1"/>
          </p:cNvSpPr>
          <p:nvPr>
            <p:ph idx="1"/>
          </p:nvPr>
        </p:nvSpPr>
        <p:spPr/>
        <p:txBody>
          <a:bodyPr>
            <a:normAutofit/>
          </a:bodyPr>
          <a:lstStyle/>
          <a:p>
            <a:pPr>
              <a:lnSpc>
                <a:spcPct val="110000"/>
              </a:lnSpc>
            </a:pPr>
            <a:r>
              <a:rPr lang="en-US" sz="1800" dirty="0">
                <a:latin typeface="Times New Roman" panose="02020603050405020304" pitchFamily="18" charset="0"/>
                <a:ea typeface="DengXian" panose="02010600030101010101" pitchFamily="2" charset="-122"/>
                <a:cs typeface="Times New Roman" panose="02020603050405020304" pitchFamily="18" charset="0"/>
              </a:rPr>
              <a:t>Comparing with other methods presented in this section, this sensitivity analysis with Brute Force Search Algorithm is able to examining multiple omitted variables at once.</a:t>
            </a:r>
          </a:p>
          <a:p>
            <a:pPr>
              <a:lnSpc>
                <a:spcPct val="110000"/>
              </a:lnSpc>
            </a:pPr>
            <a:r>
              <a:rPr lang="en-US" sz="1800" dirty="0">
                <a:latin typeface="Times New Roman" panose="02020603050405020304" pitchFamily="18" charset="0"/>
                <a:ea typeface="DengXian" panose="02010600030101010101" pitchFamily="2" charset="-122"/>
                <a:cs typeface="Times New Roman" panose="02020603050405020304" pitchFamily="18" charset="0"/>
              </a:rPr>
              <a:t>However, to investigate the impact of an unmeasured variable in a more complicated model with this approach is a time-consuming task due to the exponential growth.</a:t>
            </a:r>
          </a:p>
          <a:p>
            <a:pPr>
              <a:lnSpc>
                <a:spcPct val="110000"/>
              </a:lnSpc>
            </a:pPr>
            <a:r>
              <a:rPr lang="en-US" sz="1800" dirty="0">
                <a:latin typeface="Times New Roman" panose="02020603050405020304" pitchFamily="18" charset="0"/>
                <a:ea typeface="DengXian" panose="02010600030101010101" pitchFamily="2" charset="-122"/>
                <a:cs typeface="Times New Roman" panose="02020603050405020304" pitchFamily="18" charset="0"/>
              </a:rPr>
              <a:t>The </a:t>
            </a: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fundamental principle of this study was encouraging the researchers to run this proposed sensitivity analysis as an additional verification step after running their SEM models. </a:t>
            </a:r>
            <a:r>
              <a:rPr lang="en-US" sz="1800" dirty="0">
                <a:latin typeface="Times New Roman" panose="02020603050405020304" pitchFamily="18" charset="0"/>
                <a:ea typeface="DengXian" panose="02010600030101010101" pitchFamily="2" charset="-122"/>
                <a:cs typeface="Times New Roman" panose="02020603050405020304" pitchFamily="18" charset="0"/>
              </a:rPr>
              <a:t>The study contributes to the discussion of sensitivity analyses beyond observed variables. </a:t>
            </a:r>
            <a:endParaRPr lang="en-US"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a:lnSpc>
                <a:spcPct val="110000"/>
              </a:lnSpc>
            </a:pPr>
            <a:r>
              <a:rPr lang="en-US" sz="1800" dirty="0">
                <a:effectLst/>
                <a:latin typeface="Times New Roman" panose="02020603050405020304" pitchFamily="18" charset="0"/>
                <a:ea typeface="DengXian" panose="02010600030101010101" pitchFamily="2" charset="-122"/>
                <a:cs typeface="Times New Roman" panose="02020603050405020304" pitchFamily="18" charset="0"/>
              </a:rPr>
              <a:t>The proposed method is potentially useful for researchers to determine whether their conclusions would change if there are unmeasured confounders. </a:t>
            </a:r>
          </a:p>
        </p:txBody>
      </p:sp>
    </p:spTree>
    <p:extLst>
      <p:ext uri="{BB962C8B-B14F-4D97-AF65-F5344CB8AC3E}">
        <p14:creationId xmlns:p14="http://schemas.microsoft.com/office/powerpoint/2010/main" val="13321023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66762-E9B3-754D-BFB9-CA90CD13C33A}"/>
              </a:ext>
            </a:extLst>
          </p:cNvPr>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Reference</a:t>
            </a:r>
          </a:p>
        </p:txBody>
      </p:sp>
      <p:sp>
        <p:nvSpPr>
          <p:cNvPr id="3" name="Content Placeholder 2">
            <a:extLst>
              <a:ext uri="{FF2B5EF4-FFF2-40B4-BE49-F238E27FC236}">
                <a16:creationId xmlns:a16="http://schemas.microsoft.com/office/drawing/2014/main" id="{8DBF1331-BC32-1C4F-8EB8-DE405823B9ED}"/>
              </a:ext>
            </a:extLst>
          </p:cNvPr>
          <p:cNvSpPr>
            <a:spLocks noGrp="1"/>
          </p:cNvSpPr>
          <p:nvPr>
            <p:ph idx="1"/>
          </p:nvPr>
        </p:nvSpPr>
        <p:spPr/>
        <p:txBody>
          <a:bodyPr>
            <a:normAutofit fontScale="77500" lnSpcReduction="20000"/>
          </a:bodyPr>
          <a:lstStyle/>
          <a:p>
            <a:pPr marL="457200" marR="0" indent="-457200">
              <a:lnSpc>
                <a:spcPct val="107000"/>
              </a:lnSpc>
              <a:spcBef>
                <a:spcPts val="0"/>
              </a:spcBef>
              <a:spcAft>
                <a:spcPts val="800"/>
              </a:spcAft>
            </a:pPr>
            <a:r>
              <a:rPr lang="en-US" sz="1700" dirty="0">
                <a:effectLst/>
                <a:latin typeface="Times New Roman" panose="02020603050405020304" pitchFamily="18" charset="0"/>
                <a:ea typeface="DengXian" panose="02010600030101010101" pitchFamily="2" charset="-122"/>
                <a:cs typeface="Times New Roman" panose="02020603050405020304" pitchFamily="18" charset="0"/>
              </a:rPr>
              <a:t>De </a:t>
            </a:r>
            <a:r>
              <a:rPr lang="en-US" sz="1700" dirty="0" err="1">
                <a:effectLst/>
                <a:latin typeface="Times New Roman" panose="02020603050405020304" pitchFamily="18" charset="0"/>
                <a:ea typeface="DengXian" panose="02010600030101010101" pitchFamily="2" charset="-122"/>
                <a:cs typeface="Times New Roman" panose="02020603050405020304" pitchFamily="18" charset="0"/>
              </a:rPr>
              <a:t>Stavola</a:t>
            </a:r>
            <a:r>
              <a:rPr lang="en-US" sz="1700" dirty="0">
                <a:effectLst/>
                <a:latin typeface="Times New Roman" panose="02020603050405020304" pitchFamily="18" charset="0"/>
                <a:ea typeface="DengXian" panose="02010600030101010101" pitchFamily="2" charset="-122"/>
                <a:cs typeface="Times New Roman" panose="02020603050405020304" pitchFamily="18" charset="0"/>
              </a:rPr>
              <a:t>, B. L., Daniel, R. M., </a:t>
            </a:r>
            <a:r>
              <a:rPr lang="en-US" sz="1700" dirty="0" err="1">
                <a:effectLst/>
                <a:latin typeface="Times New Roman" panose="02020603050405020304" pitchFamily="18" charset="0"/>
                <a:ea typeface="DengXian" panose="02010600030101010101" pitchFamily="2" charset="-122"/>
                <a:cs typeface="Times New Roman" panose="02020603050405020304" pitchFamily="18" charset="0"/>
              </a:rPr>
              <a:t>Ploubidis</a:t>
            </a:r>
            <a:r>
              <a:rPr lang="en-US" sz="1700" dirty="0">
                <a:effectLst/>
                <a:latin typeface="Times New Roman" panose="02020603050405020304" pitchFamily="18" charset="0"/>
                <a:ea typeface="DengXian" panose="02010600030101010101" pitchFamily="2" charset="-122"/>
                <a:cs typeface="Times New Roman" panose="02020603050405020304" pitchFamily="18" charset="0"/>
              </a:rPr>
              <a:t>, G. B., &amp; </a:t>
            </a:r>
            <a:r>
              <a:rPr lang="en-US" sz="1700" dirty="0" err="1">
                <a:effectLst/>
                <a:latin typeface="Times New Roman" panose="02020603050405020304" pitchFamily="18" charset="0"/>
                <a:ea typeface="DengXian" panose="02010600030101010101" pitchFamily="2" charset="-122"/>
                <a:cs typeface="Times New Roman" panose="02020603050405020304" pitchFamily="18" charset="0"/>
              </a:rPr>
              <a:t>Micali</a:t>
            </a:r>
            <a:r>
              <a:rPr lang="en-US" sz="1700" dirty="0">
                <a:effectLst/>
                <a:latin typeface="Times New Roman" panose="02020603050405020304" pitchFamily="18" charset="0"/>
                <a:ea typeface="DengXian" panose="02010600030101010101" pitchFamily="2" charset="-122"/>
                <a:cs typeface="Times New Roman" panose="02020603050405020304" pitchFamily="18" charset="0"/>
              </a:rPr>
              <a:t>, N. (2014). Mediation analysis with intermediate confounding: structural equation modeling viewed through the causal inference lens. American journal of epidemiology, 181(1), 64-80.</a:t>
            </a:r>
          </a:p>
          <a:p>
            <a:pPr marL="457200" marR="0" indent="-457200">
              <a:lnSpc>
                <a:spcPct val="107000"/>
              </a:lnSpc>
              <a:spcBef>
                <a:spcPts val="0"/>
              </a:spcBef>
              <a:spcAft>
                <a:spcPts val="800"/>
              </a:spcAft>
            </a:pPr>
            <a:r>
              <a:rPr lang="en-US" sz="1700" b="0" i="0" dirty="0">
                <a:solidFill>
                  <a:srgbClr val="222222"/>
                </a:solidFill>
                <a:effectLst/>
                <a:latin typeface="Times New Roman" panose="02020603050405020304" pitchFamily="18" charset="0"/>
                <a:cs typeface="Times New Roman" panose="02020603050405020304" pitchFamily="18" charset="0"/>
              </a:rPr>
              <a:t>Jen, T. H., Lee, C. D., </a:t>
            </a:r>
            <a:r>
              <a:rPr lang="en-US" sz="1700" b="0" i="0" dirty="0" err="1">
                <a:solidFill>
                  <a:srgbClr val="222222"/>
                </a:solidFill>
                <a:effectLst/>
                <a:latin typeface="Times New Roman" panose="02020603050405020304" pitchFamily="18" charset="0"/>
                <a:cs typeface="Times New Roman" panose="02020603050405020304" pitchFamily="18" charset="0"/>
              </a:rPr>
              <a:t>Chien</a:t>
            </a:r>
            <a:r>
              <a:rPr lang="en-US" sz="1700" b="0" i="0" dirty="0">
                <a:solidFill>
                  <a:srgbClr val="222222"/>
                </a:solidFill>
                <a:effectLst/>
                <a:latin typeface="Times New Roman" panose="02020603050405020304" pitchFamily="18" charset="0"/>
                <a:cs typeface="Times New Roman" panose="02020603050405020304" pitchFamily="18" charset="0"/>
              </a:rPr>
              <a:t>, C. L., Hsu, Y. S., &amp; Chen, K. M. (2013). Perceived social relationships and science learning outcomes for Taiwanese eighth graders: Structural equation modeling with a complex sampling consideration. </a:t>
            </a:r>
            <a:r>
              <a:rPr lang="en-US" sz="1700" b="0" i="1" dirty="0">
                <a:solidFill>
                  <a:srgbClr val="222222"/>
                </a:solidFill>
                <a:effectLst/>
                <a:latin typeface="Times New Roman" panose="02020603050405020304" pitchFamily="18" charset="0"/>
                <a:cs typeface="Times New Roman" panose="02020603050405020304" pitchFamily="18" charset="0"/>
              </a:rPr>
              <a:t>International Journal of Science and Mathematics Education</a:t>
            </a:r>
            <a:r>
              <a:rPr lang="en-US" sz="1700" b="0" i="0" dirty="0">
                <a:solidFill>
                  <a:srgbClr val="222222"/>
                </a:solidFill>
                <a:effectLst/>
                <a:latin typeface="Times New Roman" panose="02020603050405020304" pitchFamily="18" charset="0"/>
                <a:cs typeface="Times New Roman" panose="02020603050405020304" pitchFamily="18" charset="0"/>
              </a:rPr>
              <a:t>, </a:t>
            </a:r>
            <a:r>
              <a:rPr lang="en-US" sz="1700" b="0" i="1" dirty="0">
                <a:solidFill>
                  <a:srgbClr val="222222"/>
                </a:solidFill>
                <a:effectLst/>
                <a:latin typeface="Times New Roman" panose="02020603050405020304" pitchFamily="18" charset="0"/>
                <a:cs typeface="Times New Roman" panose="02020603050405020304" pitchFamily="18" charset="0"/>
              </a:rPr>
              <a:t>11</a:t>
            </a:r>
            <a:r>
              <a:rPr lang="en-US" sz="1700" b="0" i="0" dirty="0">
                <a:solidFill>
                  <a:srgbClr val="222222"/>
                </a:solidFill>
                <a:effectLst/>
                <a:latin typeface="Times New Roman" panose="02020603050405020304" pitchFamily="18" charset="0"/>
                <a:cs typeface="Times New Roman" panose="02020603050405020304" pitchFamily="18" charset="0"/>
              </a:rPr>
              <a:t>(3), 575-600.</a:t>
            </a:r>
          </a:p>
          <a:p>
            <a:pPr marL="457200" marR="0" indent="-457200">
              <a:lnSpc>
                <a:spcPct val="107000"/>
              </a:lnSpc>
              <a:spcBef>
                <a:spcPts val="0"/>
              </a:spcBef>
              <a:spcAft>
                <a:spcPts val="800"/>
              </a:spcAft>
            </a:pPr>
            <a:r>
              <a:rPr lang="en-US" sz="1700" dirty="0">
                <a:effectLst/>
                <a:latin typeface="Times New Roman" panose="02020603050405020304" pitchFamily="18" charset="0"/>
                <a:ea typeface="DengXian" panose="02010600030101010101" pitchFamily="2" charset="-122"/>
                <a:cs typeface="Times New Roman" panose="02020603050405020304" pitchFamily="18" charset="0"/>
              </a:rPr>
              <a:t>Kaplan, D. (1990). Evaluating and modifying covariance structure models: A review and recommendation. Multivariate Behavioral Research, 25(2), 137-155.</a:t>
            </a:r>
          </a:p>
          <a:p>
            <a:pPr marL="457200" marR="0" indent="-457200">
              <a:lnSpc>
                <a:spcPct val="107000"/>
              </a:lnSpc>
              <a:spcBef>
                <a:spcPts val="0"/>
              </a:spcBef>
              <a:spcAft>
                <a:spcPts val="800"/>
              </a:spcAft>
            </a:pPr>
            <a:r>
              <a:rPr lang="en-US" sz="1700" dirty="0">
                <a:effectLst/>
                <a:latin typeface="Times New Roman" panose="02020603050405020304" pitchFamily="18" charset="0"/>
                <a:ea typeface="DengXian" panose="02010600030101010101" pitchFamily="2" charset="-122"/>
                <a:cs typeface="Times New Roman" panose="02020603050405020304" pitchFamily="18" charset="0"/>
              </a:rPr>
              <a:t>Lindmark, A., de Luna, X., &amp; Eriksson, M. (2018). Sensitivity analysis for unobserved confounding of direct and indirect effects using uncertainty intervals. Statistics in Medicine, 37, 1744–1762. </a:t>
            </a:r>
          </a:p>
          <a:p>
            <a:pPr marL="457200" marR="0" indent="-457200">
              <a:lnSpc>
                <a:spcPct val="107000"/>
              </a:lnSpc>
              <a:spcBef>
                <a:spcPts val="0"/>
              </a:spcBef>
              <a:spcAft>
                <a:spcPts val="800"/>
              </a:spcAft>
            </a:pPr>
            <a:r>
              <a:rPr lang="en-US" sz="1700" dirty="0" err="1">
                <a:effectLst/>
                <a:latin typeface="Times New Roman" panose="02020603050405020304" pitchFamily="18" charset="0"/>
                <a:ea typeface="DengXian" panose="02010600030101010101" pitchFamily="2" charset="-122"/>
                <a:cs typeface="Times New Roman" panose="02020603050405020304" pitchFamily="18" charset="0"/>
              </a:rPr>
              <a:t>Muthén</a:t>
            </a:r>
            <a:r>
              <a:rPr lang="en-US" sz="1700" dirty="0">
                <a:effectLst/>
                <a:latin typeface="Times New Roman" panose="02020603050405020304" pitchFamily="18" charset="0"/>
                <a:ea typeface="DengXian" panose="02010600030101010101" pitchFamily="2" charset="-122"/>
                <a:cs typeface="Times New Roman" panose="02020603050405020304" pitchFamily="18" charset="0"/>
              </a:rPr>
              <a:t>, B., &amp; </a:t>
            </a:r>
            <a:r>
              <a:rPr lang="en-US" sz="1700" dirty="0" err="1">
                <a:effectLst/>
                <a:latin typeface="Times New Roman" panose="02020603050405020304" pitchFamily="18" charset="0"/>
                <a:ea typeface="DengXian" panose="02010600030101010101" pitchFamily="2" charset="-122"/>
                <a:cs typeface="Times New Roman" panose="02020603050405020304" pitchFamily="18" charset="0"/>
              </a:rPr>
              <a:t>Asparouhov</a:t>
            </a:r>
            <a:r>
              <a:rPr lang="en-US" sz="1700" dirty="0">
                <a:effectLst/>
                <a:latin typeface="Times New Roman" panose="02020603050405020304" pitchFamily="18" charset="0"/>
                <a:ea typeface="DengXian" panose="02010600030101010101" pitchFamily="2" charset="-122"/>
                <a:cs typeface="Times New Roman" panose="02020603050405020304" pitchFamily="18" charset="0"/>
              </a:rPr>
              <a:t>, T. (2015) Causal Effects in Mediation Modeling: An Introduction With Applications to Latent Variables, Structural Equation Modeling: A Multidisciplinary Journal, 22(1), 12-23.</a:t>
            </a:r>
          </a:p>
          <a:p>
            <a:pPr marL="457200" marR="0" indent="-457200">
              <a:lnSpc>
                <a:spcPct val="107000"/>
              </a:lnSpc>
              <a:spcBef>
                <a:spcPts val="0"/>
              </a:spcBef>
              <a:spcAft>
                <a:spcPts val="800"/>
              </a:spcAft>
            </a:pPr>
            <a:r>
              <a:rPr lang="en-US" sz="1700" dirty="0">
                <a:effectLst/>
                <a:latin typeface="Times New Roman" panose="02020603050405020304" pitchFamily="18" charset="0"/>
                <a:ea typeface="DengXian" panose="02010600030101010101" pitchFamily="2" charset="-122"/>
                <a:cs typeface="Times New Roman" panose="02020603050405020304" pitchFamily="18" charset="0"/>
              </a:rPr>
              <a:t>Rosenbaum, P. R., &amp; Rubin, D. B. (1983). Assessing sensitivity to an unobserved binary covariate in an observational study with binary outcome. Journal of the Royal Statistical Society. Series B (Methodological), 212-218.</a:t>
            </a:r>
          </a:p>
          <a:p>
            <a:pPr marL="457200" marR="0" indent="-457200">
              <a:lnSpc>
                <a:spcPct val="107000"/>
              </a:lnSpc>
              <a:spcBef>
                <a:spcPts val="0"/>
              </a:spcBef>
              <a:spcAft>
                <a:spcPts val="800"/>
              </a:spcAft>
            </a:pPr>
            <a:r>
              <a:rPr lang="en-US" sz="1700" dirty="0">
                <a:effectLst/>
                <a:latin typeface="Times New Roman" panose="02020603050405020304" pitchFamily="18" charset="0"/>
                <a:ea typeface="DengXian" panose="02010600030101010101" pitchFamily="2" charset="-122"/>
                <a:cs typeface="Times New Roman" panose="02020603050405020304" pitchFamily="18" charset="0"/>
              </a:rPr>
              <a:t>Sullivan, A. J. (2015). Sensitivity analysis for linear structural equation models, longitudinal mediation with latent growth models and blended learning in biostatistics education. Ph.D. Dissertation. Harvard University.</a:t>
            </a:r>
          </a:p>
          <a:p>
            <a:pPr marL="457200" marR="0" indent="-457200">
              <a:lnSpc>
                <a:spcPct val="107000"/>
              </a:lnSpc>
              <a:spcBef>
                <a:spcPts val="0"/>
              </a:spcBef>
              <a:spcAft>
                <a:spcPts val="800"/>
              </a:spcAft>
            </a:pPr>
            <a:r>
              <a:rPr lang="en-US" sz="1700" dirty="0" err="1">
                <a:effectLst/>
                <a:latin typeface="Times New Roman" panose="02020603050405020304" pitchFamily="18" charset="0"/>
                <a:ea typeface="DengXian" panose="02010600030101010101" pitchFamily="2" charset="-122"/>
                <a:cs typeface="Times New Roman" panose="02020603050405020304" pitchFamily="18" charset="0"/>
              </a:rPr>
              <a:t>VanderWeele</a:t>
            </a:r>
            <a:r>
              <a:rPr lang="en-US" sz="1700" dirty="0">
                <a:effectLst/>
                <a:latin typeface="Times New Roman" panose="02020603050405020304" pitchFamily="18" charset="0"/>
                <a:ea typeface="DengXian" panose="02010600030101010101" pitchFamily="2" charset="-122"/>
                <a:cs typeface="Times New Roman" panose="02020603050405020304" pitchFamily="18" charset="0"/>
              </a:rPr>
              <a:t>, T. J., &amp; </a:t>
            </a:r>
            <a:r>
              <a:rPr lang="en-US" sz="1700" dirty="0" err="1">
                <a:effectLst/>
                <a:latin typeface="Times New Roman" panose="02020603050405020304" pitchFamily="18" charset="0"/>
                <a:ea typeface="DengXian" panose="02010600030101010101" pitchFamily="2" charset="-122"/>
                <a:cs typeface="Times New Roman" panose="02020603050405020304" pitchFamily="18" charset="0"/>
              </a:rPr>
              <a:t>Arah</a:t>
            </a:r>
            <a:r>
              <a:rPr lang="en-US" sz="1700" dirty="0">
                <a:effectLst/>
                <a:latin typeface="Times New Roman" panose="02020603050405020304" pitchFamily="18" charset="0"/>
                <a:ea typeface="DengXian" panose="02010600030101010101" pitchFamily="2" charset="-122"/>
                <a:cs typeface="Times New Roman" panose="02020603050405020304" pitchFamily="18" charset="0"/>
              </a:rPr>
              <a:t>, O. A. (2011). Unmeasured confounding for general outcomes, treatments, and confounders: bias formulas for sensitivity analysis. Epidemiology (Cambridge, Mass.), 22(1), 42.</a:t>
            </a:r>
          </a:p>
          <a:p>
            <a:pPr>
              <a:lnSpc>
                <a:spcPct val="110000"/>
              </a:lnSpc>
            </a:pPr>
            <a:endParaRPr lang="en-US" sz="2400" dirty="0"/>
          </a:p>
        </p:txBody>
      </p:sp>
    </p:spTree>
    <p:extLst>
      <p:ext uri="{BB962C8B-B14F-4D97-AF65-F5344CB8AC3E}">
        <p14:creationId xmlns:p14="http://schemas.microsoft.com/office/powerpoint/2010/main" val="33763758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BD838-27E5-2C47-B6AC-01EF3EB93A5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The end.</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Thank you!</a:t>
            </a:r>
          </a:p>
        </p:txBody>
      </p:sp>
      <p:pic>
        <p:nvPicPr>
          <p:cNvPr id="3" name="Picture 2">
            <a:extLst>
              <a:ext uri="{FF2B5EF4-FFF2-40B4-BE49-F238E27FC236}">
                <a16:creationId xmlns:a16="http://schemas.microsoft.com/office/drawing/2014/main" id="{60916A68-14FE-B646-B6AD-2EE06C41C9EC}"/>
              </a:ext>
            </a:extLst>
          </p:cNvPr>
          <p:cNvPicPr>
            <a:picLocks noChangeAspect="1"/>
          </p:cNvPicPr>
          <p:nvPr/>
        </p:nvPicPr>
        <p:blipFill>
          <a:blip r:embed="rId2"/>
          <a:stretch>
            <a:fillRect/>
          </a:stretch>
        </p:blipFill>
        <p:spPr>
          <a:xfrm>
            <a:off x="7694177" y="6040797"/>
            <a:ext cx="3659623" cy="371055"/>
          </a:xfrm>
          <a:prstGeom prst="rect">
            <a:avLst/>
          </a:prstGeom>
        </p:spPr>
      </p:pic>
    </p:spTree>
    <p:extLst>
      <p:ext uri="{BB962C8B-B14F-4D97-AF65-F5344CB8AC3E}">
        <p14:creationId xmlns:p14="http://schemas.microsoft.com/office/powerpoint/2010/main" val="3819434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8A163-23B0-944A-B6CE-551C9CCF21DF}"/>
              </a:ext>
            </a:extLst>
          </p:cNvPr>
          <p:cNvSpPr>
            <a:spLocks noGrp="1"/>
          </p:cNvSpPr>
          <p:nvPr>
            <p:ph type="ctrTitle"/>
          </p:nvPr>
        </p:nvSpPr>
        <p:spPr/>
        <p:txBody>
          <a:bodyPr/>
          <a:lstStyle/>
          <a:p>
            <a:r>
              <a:rPr lang="en-US" dirty="0">
                <a:latin typeface="Times New Roman" panose="02020603050405020304" pitchFamily="18" charset="0"/>
                <a:cs typeface="Times New Roman" panose="02020603050405020304" pitchFamily="18" charset="0"/>
              </a:rPr>
              <a:t>Introduction</a:t>
            </a:r>
          </a:p>
        </p:txBody>
      </p:sp>
      <p:sp>
        <p:nvSpPr>
          <p:cNvPr id="3" name="Subtitle 2">
            <a:extLst>
              <a:ext uri="{FF2B5EF4-FFF2-40B4-BE49-F238E27FC236}">
                <a16:creationId xmlns:a16="http://schemas.microsoft.com/office/drawing/2014/main" id="{65733373-2664-164A-BAAC-A956A8F24651}"/>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921502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66762-E9B3-754D-BFB9-CA90CD13C33A}"/>
              </a:ext>
            </a:extLst>
          </p:cNvPr>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8DBF1331-BC32-1C4F-8EB8-DE405823B9ED}"/>
              </a:ext>
            </a:extLst>
          </p:cNvPr>
          <p:cNvSpPr>
            <a:spLocks noGrp="1"/>
          </p:cNvSpPr>
          <p:nvPr>
            <p:ph idx="1"/>
          </p:nvPr>
        </p:nvSpPr>
        <p:spPr/>
        <p:txBody>
          <a:bodyPr>
            <a:normAutofit fontScale="40000" lnSpcReduction="20000"/>
          </a:bodyPr>
          <a:lstStyle/>
          <a:p>
            <a:pPr>
              <a:lnSpc>
                <a:spcPct val="110000"/>
              </a:lnSpc>
            </a:pPr>
            <a:r>
              <a:rPr lang="en-US" sz="4500" dirty="0">
                <a:latin typeface="Times New Roman" panose="02020603050405020304" pitchFamily="18" charset="0"/>
                <a:cs typeface="Times New Roman" panose="02020603050405020304" pitchFamily="18" charset="0"/>
              </a:rPr>
              <a:t>Empirical studies may not perfectly measure all confounders due to cost, ethical issues, and other considerations. </a:t>
            </a:r>
          </a:p>
          <a:p>
            <a:pPr>
              <a:lnSpc>
                <a:spcPct val="110000"/>
              </a:lnSpc>
            </a:pPr>
            <a:r>
              <a:rPr lang="en-US" sz="4500" dirty="0">
                <a:latin typeface="Times New Roman" panose="02020603050405020304" pitchFamily="18" charset="0"/>
                <a:cs typeface="Times New Roman" panose="02020603050405020304" pitchFamily="18" charset="0"/>
              </a:rPr>
              <a:t>Omitting confounders from structural equation modeling (SEM) is one of the major but overlooked problems in misspecification literature (Kaplan, 1990). </a:t>
            </a:r>
          </a:p>
          <a:p>
            <a:pPr>
              <a:lnSpc>
                <a:spcPct val="110000"/>
              </a:lnSpc>
            </a:pPr>
            <a:r>
              <a:rPr lang="en-US" sz="4500" dirty="0">
                <a:latin typeface="Times New Roman" panose="02020603050405020304" pitchFamily="18" charset="0"/>
                <a:cs typeface="Times New Roman" panose="02020603050405020304" pitchFamily="18" charset="0"/>
              </a:rPr>
              <a:t>Omitted confounders could introduce bias and lead to a completely different interpretation and inference (</a:t>
            </a:r>
            <a:r>
              <a:rPr lang="en-US" sz="4500" dirty="0" err="1">
                <a:latin typeface="Times New Roman" panose="02020603050405020304" pitchFamily="18" charset="0"/>
                <a:cs typeface="Times New Roman" panose="02020603050405020304" pitchFamily="18" charset="0"/>
              </a:rPr>
              <a:t>VanderWeele</a:t>
            </a:r>
            <a:r>
              <a:rPr lang="en-US" sz="4500" dirty="0">
                <a:latin typeface="Times New Roman" panose="02020603050405020304" pitchFamily="18" charset="0"/>
                <a:cs typeface="Times New Roman" panose="02020603050405020304" pitchFamily="18" charset="0"/>
              </a:rPr>
              <a:t> &amp; </a:t>
            </a:r>
            <a:r>
              <a:rPr lang="en-US" sz="4500" dirty="0" err="1">
                <a:latin typeface="Times New Roman" panose="02020603050405020304" pitchFamily="18" charset="0"/>
                <a:cs typeface="Times New Roman" panose="02020603050405020304" pitchFamily="18" charset="0"/>
              </a:rPr>
              <a:t>Arah</a:t>
            </a:r>
            <a:r>
              <a:rPr lang="en-US" sz="4500" dirty="0">
                <a:latin typeface="Times New Roman" panose="02020603050405020304" pitchFamily="18" charset="0"/>
                <a:cs typeface="Times New Roman" panose="02020603050405020304" pitchFamily="18" charset="0"/>
              </a:rPr>
              <a:t>, 2011; De </a:t>
            </a:r>
            <a:r>
              <a:rPr lang="en-US" sz="4500" dirty="0" err="1">
                <a:latin typeface="Times New Roman" panose="02020603050405020304" pitchFamily="18" charset="0"/>
                <a:cs typeface="Times New Roman" panose="02020603050405020304" pitchFamily="18" charset="0"/>
              </a:rPr>
              <a:t>Stavola</a:t>
            </a:r>
            <a:r>
              <a:rPr lang="en-US" sz="4500" dirty="0">
                <a:latin typeface="Times New Roman" panose="02020603050405020304" pitchFamily="18" charset="0"/>
                <a:cs typeface="Times New Roman" panose="02020603050405020304" pitchFamily="18" charset="0"/>
              </a:rPr>
              <a:t>, et.al, 2014; Sullivan, 2015). </a:t>
            </a:r>
          </a:p>
          <a:p>
            <a:pPr>
              <a:lnSpc>
                <a:spcPct val="110000"/>
              </a:lnSpc>
            </a:pPr>
            <a:r>
              <a:rPr lang="en-US" sz="4500" dirty="0">
                <a:latin typeface="Times New Roman" panose="02020603050405020304" pitchFamily="18" charset="0"/>
                <a:cs typeface="Times New Roman" panose="02020603050405020304" pitchFamily="18" charset="0"/>
              </a:rPr>
              <a:t>Several sensitivity analysis techniques have been developed to evaluate the impact of unmeasured confounders in the causal inference literature. However, the existed techniques were mainly focused on observed variables and designed for a binary unmeasured confounder (e.g., Rosenbaum &amp; Rubin, 1983; Lindmark, Luna, &amp; Eriksson, 2018). </a:t>
            </a:r>
          </a:p>
          <a:p>
            <a:pPr>
              <a:lnSpc>
                <a:spcPct val="110000"/>
              </a:lnSpc>
            </a:pPr>
            <a:r>
              <a:rPr lang="en-US" sz="4500" dirty="0">
                <a:latin typeface="Times New Roman" panose="02020603050405020304" pitchFamily="18" charset="0"/>
                <a:cs typeface="Times New Roman" panose="02020603050405020304" pitchFamily="18" charset="0"/>
              </a:rPr>
              <a:t>This study proposes an approach for examining the extent to which structural equation models are robust to unmeasured confounders.</a:t>
            </a:r>
          </a:p>
        </p:txBody>
      </p:sp>
    </p:spTree>
    <p:extLst>
      <p:ext uri="{BB962C8B-B14F-4D97-AF65-F5344CB8AC3E}">
        <p14:creationId xmlns:p14="http://schemas.microsoft.com/office/powerpoint/2010/main" val="2943631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8A163-23B0-944A-B6CE-551C9CCF21DF}"/>
              </a:ext>
            </a:extLst>
          </p:cNvPr>
          <p:cNvSpPr>
            <a:spLocks noGrp="1"/>
          </p:cNvSpPr>
          <p:nvPr>
            <p:ph type="ctrTitle"/>
          </p:nvPr>
        </p:nvSpPr>
        <p:spPr/>
        <p:txBody>
          <a:bodyPr/>
          <a:lstStyle/>
          <a:p>
            <a:r>
              <a:rPr lang="en-US" dirty="0">
                <a:latin typeface="Times New Roman" panose="02020603050405020304" pitchFamily="18" charset="0"/>
                <a:cs typeface="Times New Roman" panose="02020603050405020304" pitchFamily="18" charset="0"/>
              </a:rPr>
              <a:t>Method</a:t>
            </a:r>
          </a:p>
        </p:txBody>
      </p:sp>
      <p:sp>
        <p:nvSpPr>
          <p:cNvPr id="3" name="Subtitle 2">
            <a:extLst>
              <a:ext uri="{FF2B5EF4-FFF2-40B4-BE49-F238E27FC236}">
                <a16:creationId xmlns:a16="http://schemas.microsoft.com/office/drawing/2014/main" id="{65733373-2664-164A-BAAC-A956A8F24651}"/>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72654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66762-E9B3-754D-BFB9-CA90CD13C33A}"/>
              </a:ext>
            </a:extLst>
          </p:cNvPr>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Method</a:t>
            </a:r>
          </a:p>
        </p:txBody>
      </p:sp>
      <p:sp>
        <p:nvSpPr>
          <p:cNvPr id="3" name="Content Placeholder 2">
            <a:extLst>
              <a:ext uri="{FF2B5EF4-FFF2-40B4-BE49-F238E27FC236}">
                <a16:creationId xmlns:a16="http://schemas.microsoft.com/office/drawing/2014/main" id="{8DBF1331-BC32-1C4F-8EB8-DE405823B9ED}"/>
              </a:ext>
            </a:extLst>
          </p:cNvPr>
          <p:cNvSpPr>
            <a:spLocks noGrp="1"/>
          </p:cNvSpPr>
          <p:nvPr>
            <p:ph idx="1"/>
          </p:nvPr>
        </p:nvSpPr>
        <p:spPr/>
        <p:txBody>
          <a:bodyPr>
            <a:normAutofit/>
          </a:bodyPr>
          <a:lstStyle/>
          <a:p>
            <a:pPr>
              <a:lnSpc>
                <a:spcPct val="110000"/>
              </a:lnSpc>
            </a:pPr>
            <a:r>
              <a:rPr lang="en-US" sz="2400" b="1" dirty="0">
                <a:latin typeface="Times New Roman" panose="02020603050405020304" pitchFamily="18" charset="0"/>
                <a:cs typeface="Times New Roman" panose="02020603050405020304" pitchFamily="18" charset="0"/>
              </a:rPr>
              <a:t>Brute Force Search</a:t>
            </a:r>
            <a:r>
              <a:rPr lang="en-US" sz="2400" dirty="0">
                <a:latin typeface="Times New Roman" panose="02020603050405020304" pitchFamily="18" charset="0"/>
                <a:cs typeface="Times New Roman" panose="02020603050405020304" pitchFamily="18" charset="0"/>
              </a:rPr>
              <a:t>: enumerated all possible omitted confounders. </a:t>
            </a:r>
          </a:p>
          <a:p>
            <a:pPr>
              <a:lnSpc>
                <a:spcPct val="110000"/>
              </a:lnSpc>
            </a:pPr>
            <a:r>
              <a:rPr lang="en-US" sz="2400" dirty="0">
                <a:latin typeface="Times New Roman" panose="02020603050405020304" pitchFamily="18" charset="0"/>
                <a:cs typeface="Times New Roman" panose="02020603050405020304" pitchFamily="18" charset="0"/>
              </a:rPr>
              <a:t>The possible omitted confounders were simulated through the correlation between this confounder and all measured variables. </a:t>
            </a:r>
          </a:p>
          <a:p>
            <a:pPr>
              <a:lnSpc>
                <a:spcPct val="110000"/>
              </a:lnSpc>
            </a:pPr>
            <a:r>
              <a:rPr lang="en-US" sz="2400" dirty="0">
                <a:latin typeface="Times New Roman" panose="02020603050405020304" pitchFamily="18" charset="0"/>
                <a:cs typeface="Times New Roman" panose="02020603050405020304" pitchFamily="18" charset="0"/>
              </a:rPr>
              <a:t>And then, we check whether each simulated confounder alters the conclusions of proposed SEM model.</a:t>
            </a:r>
          </a:p>
          <a:p>
            <a:pPr marL="914400" lvl="1" indent="-457200">
              <a:lnSpc>
                <a:spcPct val="110000"/>
              </a:lnSpc>
              <a:buFont typeface="+mj-lt"/>
              <a:buAutoNum type="arabicPeriod"/>
            </a:pPr>
            <a:r>
              <a:rPr lang="en-US" sz="2000" i="1" dirty="0">
                <a:latin typeface="Times New Roman" panose="02020603050405020304" pitchFamily="18" charset="0"/>
                <a:cs typeface="Times New Roman" panose="02020603050405020304" pitchFamily="18" charset="0"/>
              </a:rPr>
              <a:t>p</a:t>
            </a:r>
            <a:r>
              <a:rPr lang="en-US" sz="2000" dirty="0">
                <a:latin typeface="Times New Roman" panose="02020603050405020304" pitchFamily="18" charset="0"/>
                <a:cs typeface="Times New Roman" panose="02020603050405020304" pitchFamily="18" charset="0"/>
              </a:rPr>
              <a:t>-values of the path coefficients change from significant to non-significant </a:t>
            </a:r>
          </a:p>
          <a:p>
            <a:pPr marL="914400" lvl="1" indent="-457200">
              <a:lnSpc>
                <a:spcPct val="110000"/>
              </a:lnSpc>
              <a:buFont typeface="+mj-lt"/>
              <a:buAutoNum type="arabicPeriod"/>
            </a:pPr>
            <a:r>
              <a:rPr lang="en-US" sz="2000" dirty="0">
                <a:latin typeface="Times New Roman" panose="02020603050405020304" pitchFamily="18" charset="0"/>
                <a:cs typeface="Times New Roman" panose="02020603050405020304" pitchFamily="18" charset="0"/>
              </a:rPr>
              <a:t>The positive path coefficients become to negative</a:t>
            </a:r>
          </a:p>
          <a:p>
            <a:pPr marL="914400" lvl="1" indent="-457200">
              <a:lnSpc>
                <a:spcPct val="110000"/>
              </a:lnSpc>
              <a:buFont typeface="+mj-lt"/>
              <a:buAutoNum type="arabicPeriod"/>
            </a:pPr>
            <a:r>
              <a:rPr lang="en-US" sz="2000" dirty="0">
                <a:latin typeface="Times New Roman" panose="02020603050405020304" pitchFamily="18" charset="0"/>
                <a:cs typeface="Times New Roman" panose="02020603050405020304" pitchFamily="18" charset="0"/>
              </a:rPr>
              <a:t>The path coefficients becoming zero</a:t>
            </a:r>
          </a:p>
          <a:p>
            <a:pPr marL="914400" lvl="1" indent="-457200">
              <a:lnSpc>
                <a:spcPct val="110000"/>
              </a:lnSpc>
              <a:buFont typeface="+mj-lt"/>
              <a:buAutoNum type="arabicPeriod"/>
            </a:pPr>
            <a:endParaRPr lang="en-US" sz="2000" dirty="0"/>
          </a:p>
          <a:p>
            <a:pPr marL="914400" lvl="1" indent="-457200">
              <a:lnSpc>
                <a:spcPct val="110000"/>
              </a:lnSpc>
              <a:buFont typeface="+mj-lt"/>
              <a:buAutoNum type="arabicPeriod"/>
            </a:pPr>
            <a:endParaRPr lang="en-US" sz="2000" dirty="0"/>
          </a:p>
          <a:p>
            <a:pPr marL="914400" lvl="1" indent="-457200">
              <a:lnSpc>
                <a:spcPct val="110000"/>
              </a:lnSpc>
              <a:buFont typeface="+mj-lt"/>
              <a:buAutoNum type="arabicPeriod"/>
            </a:pPr>
            <a:endParaRPr lang="en-US" sz="2000" dirty="0"/>
          </a:p>
          <a:p>
            <a:pPr marL="914400" lvl="1" indent="-457200">
              <a:lnSpc>
                <a:spcPct val="110000"/>
              </a:lnSpc>
              <a:buFont typeface="+mj-lt"/>
              <a:buAutoNum type="arabicPeriod"/>
            </a:pPr>
            <a:endParaRPr lang="en-US" sz="2000" dirty="0"/>
          </a:p>
        </p:txBody>
      </p:sp>
    </p:spTree>
    <p:extLst>
      <p:ext uri="{BB962C8B-B14F-4D97-AF65-F5344CB8AC3E}">
        <p14:creationId xmlns:p14="http://schemas.microsoft.com/office/powerpoint/2010/main" val="2416113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34154E7-E46D-43AC-9F6C-FB787A5E3773}"/>
              </a:ext>
            </a:extLst>
          </p:cNvPr>
          <p:cNvGrpSpPr/>
          <p:nvPr/>
        </p:nvGrpSpPr>
        <p:grpSpPr>
          <a:xfrm>
            <a:off x="290288" y="453819"/>
            <a:ext cx="11838891" cy="5842280"/>
            <a:chOff x="0" y="453873"/>
            <a:chExt cx="11047443" cy="5300514"/>
          </a:xfrm>
        </p:grpSpPr>
        <p:grpSp>
          <p:nvGrpSpPr>
            <p:cNvPr id="3" name="Group 2">
              <a:extLst>
                <a:ext uri="{FF2B5EF4-FFF2-40B4-BE49-F238E27FC236}">
                  <a16:creationId xmlns:a16="http://schemas.microsoft.com/office/drawing/2014/main" id="{44B877E3-978F-4EC0-BAAB-B5E373C92B19}"/>
                </a:ext>
              </a:extLst>
            </p:cNvPr>
            <p:cNvGrpSpPr/>
            <p:nvPr/>
          </p:nvGrpSpPr>
          <p:grpSpPr>
            <a:xfrm>
              <a:off x="2806409" y="1568739"/>
              <a:ext cx="6197959" cy="971244"/>
              <a:chOff x="5579453" y="21869406"/>
              <a:chExt cx="30924301" cy="4317203"/>
            </a:xfrm>
          </p:grpSpPr>
          <p:grpSp>
            <p:nvGrpSpPr>
              <p:cNvPr id="37" name="Group 36">
                <a:extLst>
                  <a:ext uri="{FF2B5EF4-FFF2-40B4-BE49-F238E27FC236}">
                    <a16:creationId xmlns:a16="http://schemas.microsoft.com/office/drawing/2014/main" id="{C8FEC3C3-61B6-4E45-9425-62FEBD88D985}"/>
                  </a:ext>
                </a:extLst>
              </p:cNvPr>
              <p:cNvGrpSpPr/>
              <p:nvPr/>
            </p:nvGrpSpPr>
            <p:grpSpPr>
              <a:xfrm>
                <a:off x="5579453" y="21869406"/>
                <a:ext cx="3146278" cy="4317203"/>
                <a:chOff x="-4555146" y="4145766"/>
                <a:chExt cx="3146278" cy="4317203"/>
              </a:xfrm>
            </p:grpSpPr>
            <p:sp>
              <p:nvSpPr>
                <p:cNvPr id="41" name="Arrow: Chevron 40">
                  <a:extLst>
                    <a:ext uri="{FF2B5EF4-FFF2-40B4-BE49-F238E27FC236}">
                      <a16:creationId xmlns:a16="http://schemas.microsoft.com/office/drawing/2014/main" id="{CB8A39CF-2D6F-4BF8-9A28-F794D869150A}"/>
                    </a:ext>
                  </a:extLst>
                </p:cNvPr>
                <p:cNvSpPr/>
                <p:nvPr/>
              </p:nvSpPr>
              <p:spPr>
                <a:xfrm rot="5400000">
                  <a:off x="-5202727" y="4793347"/>
                  <a:ext cx="4317203" cy="3022041"/>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42" name="Arrow: Chevron 4">
                  <a:extLst>
                    <a:ext uri="{FF2B5EF4-FFF2-40B4-BE49-F238E27FC236}">
                      <a16:creationId xmlns:a16="http://schemas.microsoft.com/office/drawing/2014/main" id="{A704D1D2-C817-4522-AF6E-A65B1788A768}"/>
                    </a:ext>
                  </a:extLst>
                </p:cNvPr>
                <p:cNvSpPr txBox="1"/>
                <p:nvPr/>
              </p:nvSpPr>
              <p:spPr>
                <a:xfrm>
                  <a:off x="-4430908" y="5420529"/>
                  <a:ext cx="3022040" cy="129516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275" tIns="41275" rIns="41275" bIns="41275" numCol="1" spcCol="1270" anchor="ctr" anchorCtr="0">
                  <a:noAutofit/>
                </a:bodyPr>
                <a:lstStyle/>
                <a:p>
                  <a:pPr marL="0" lvl="0" indent="0" algn="l" defTabSz="288925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STEP 2</a:t>
                  </a:r>
                  <a:endParaRPr lang="en-US" sz="1400" kern="1200" dirty="0"/>
                </a:p>
              </p:txBody>
            </p:sp>
          </p:grpSp>
          <p:grpSp>
            <p:nvGrpSpPr>
              <p:cNvPr id="38" name="Group 37">
                <a:extLst>
                  <a:ext uri="{FF2B5EF4-FFF2-40B4-BE49-F238E27FC236}">
                    <a16:creationId xmlns:a16="http://schemas.microsoft.com/office/drawing/2014/main" id="{6D00D963-5AC7-4263-A5C7-70FF6198907C}"/>
                  </a:ext>
                </a:extLst>
              </p:cNvPr>
              <p:cNvGrpSpPr/>
              <p:nvPr/>
            </p:nvGrpSpPr>
            <p:grpSpPr>
              <a:xfrm>
                <a:off x="8491723" y="21896364"/>
                <a:ext cx="28012031" cy="2669197"/>
                <a:chOff x="-1642876" y="4172724"/>
                <a:chExt cx="28012031" cy="2669197"/>
              </a:xfrm>
            </p:grpSpPr>
            <p:sp>
              <p:nvSpPr>
                <p:cNvPr id="39" name="Rectangle: Top Corners Rounded 38">
                  <a:extLst>
                    <a:ext uri="{FF2B5EF4-FFF2-40B4-BE49-F238E27FC236}">
                      <a16:creationId xmlns:a16="http://schemas.microsoft.com/office/drawing/2014/main" id="{DD882786-13CA-415A-91F6-2CD99A706CDD}"/>
                    </a:ext>
                  </a:extLst>
                </p:cNvPr>
                <p:cNvSpPr/>
                <p:nvPr/>
              </p:nvSpPr>
              <p:spPr>
                <a:xfrm rot="5400000">
                  <a:off x="10670059" y="-8056200"/>
                  <a:ext cx="2669197" cy="27127046"/>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0" name="Rectangle: Top Corners Rounded 6">
                  <a:extLst>
                    <a:ext uri="{FF2B5EF4-FFF2-40B4-BE49-F238E27FC236}">
                      <a16:creationId xmlns:a16="http://schemas.microsoft.com/office/drawing/2014/main" id="{959DF0A7-B462-4FA3-BEF2-D5E5B7459AE0}"/>
                    </a:ext>
                  </a:extLst>
                </p:cNvPr>
                <p:cNvSpPr txBox="1"/>
                <p:nvPr/>
              </p:nvSpPr>
              <p:spPr>
                <a:xfrm>
                  <a:off x="-1642876" y="4282744"/>
                  <a:ext cx="28012031" cy="253221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56032" tIns="22860" rIns="22860" bIns="22860" numCol="1" spcCol="1270" anchor="ctr" anchorCtr="0">
                  <a:noAutofit/>
                </a:bodyPr>
                <a:lstStyle/>
                <a:p>
                  <a:pPr marL="0" lvl="1" defTabSz="1600200">
                    <a:lnSpc>
                      <a:spcPct val="90000"/>
                    </a:lnSpc>
                    <a:spcBef>
                      <a:spcPct val="0"/>
                    </a:spcBef>
                    <a:spcAft>
                      <a:spcPct val="15000"/>
                    </a:spcAft>
                    <a:buChar char="•"/>
                  </a:pPr>
                  <a:r>
                    <a:rPr lang="en-US" sz="1400" dirty="0">
                      <a:latin typeface="Times New Roman" panose="02020603050405020304" pitchFamily="18" charset="0"/>
                      <a:cs typeface="Times New Roman" panose="02020603050405020304" pitchFamily="18" charset="0"/>
                    </a:rPr>
                    <a:t> </a:t>
                  </a:r>
                  <a:r>
                    <a:rPr lang="fr-FR" sz="1400" dirty="0">
                      <a:latin typeface="Times New Roman" panose="02020603050405020304" pitchFamily="18" charset="0"/>
                      <a:cs typeface="Times New Roman" panose="02020603050405020304" pitchFamily="18" charset="0"/>
                    </a:rPr>
                    <a:t>Calculate correlation matrix </a:t>
                  </a:r>
                  <a:r>
                    <a:rPr lang="fr-FR" sz="1400" b="1" i="1" dirty="0">
                      <a:latin typeface="Times New Roman" panose="02020603050405020304" pitchFamily="18" charset="0"/>
                      <a:cs typeface="Times New Roman" panose="02020603050405020304" pitchFamily="18" charset="0"/>
                    </a:rPr>
                    <a:t>Σ = 𝐶𝑜𝑣 (𝑋). </a:t>
                  </a:r>
                </a:p>
                <a:p>
                  <a:pPr marL="0" lvl="1" defTabSz="1600200">
                    <a:lnSpc>
                      <a:spcPct val="90000"/>
                    </a:lnSpc>
                    <a:spcBef>
                      <a:spcPct val="0"/>
                    </a:spcBef>
                    <a:spcAft>
                      <a:spcPct val="15000"/>
                    </a:spcAft>
                    <a:buChar char="•"/>
                  </a:pPr>
                  <a:r>
                    <a:rPr lang="fr-FR" sz="1400" b="1" i="1" dirty="0">
                      <a:latin typeface="Times New Roman" panose="02020603050405020304" pitchFamily="18" charset="0"/>
                      <a:cs typeface="Times New Roman" panose="02020603050405020304" pitchFamily="18" charset="0"/>
                    </a:rPr>
                    <a:t> </a:t>
                  </a:r>
                  <a:r>
                    <a:rPr lang="fr-FR" sz="1400" dirty="0">
                      <a:latin typeface="Times New Roman" panose="02020603050405020304" pitchFamily="18" charset="0"/>
                      <a:cs typeface="Times New Roman" panose="02020603050405020304" pitchFamily="18" charset="0"/>
                    </a:rPr>
                    <a:t>where</a:t>
                  </a:r>
                  <a:r>
                    <a:rPr lang="fr-FR" sz="1400" b="1" i="1" dirty="0">
                      <a:latin typeface="Times New Roman" panose="02020603050405020304" pitchFamily="18" charset="0"/>
                      <a:cs typeface="Times New Roman" panose="02020603050405020304" pitchFamily="18" charset="0"/>
                    </a:rPr>
                    <a:t> X </a:t>
                  </a:r>
                  <a:r>
                    <a:rPr lang="fr-FR" sz="1400" dirty="0">
                      <a:latin typeface="Times New Roman" panose="02020603050405020304" pitchFamily="18" charset="0"/>
                      <a:cs typeface="Times New Roman" panose="02020603050405020304" pitchFamily="18" charset="0"/>
                    </a:rPr>
                    <a:t> are the observed variables.</a:t>
                  </a:r>
                  <a:endParaRPr lang="el-GR" sz="1400" b="1" i="1" dirty="0">
                    <a:latin typeface="Times New Roman" panose="02020603050405020304" pitchFamily="18" charset="0"/>
                    <a:cs typeface="Times New Roman" panose="02020603050405020304" pitchFamily="18" charset="0"/>
                  </a:endParaRPr>
                </a:p>
              </p:txBody>
            </p:sp>
          </p:grpSp>
        </p:grpSp>
        <p:grpSp>
          <p:nvGrpSpPr>
            <p:cNvPr id="4" name="Group 3">
              <a:extLst>
                <a:ext uri="{FF2B5EF4-FFF2-40B4-BE49-F238E27FC236}">
                  <a16:creationId xmlns:a16="http://schemas.microsoft.com/office/drawing/2014/main" id="{2AB4B4C0-C665-443F-A409-D79182EE47ED}"/>
                </a:ext>
              </a:extLst>
            </p:cNvPr>
            <p:cNvGrpSpPr/>
            <p:nvPr/>
          </p:nvGrpSpPr>
          <p:grpSpPr>
            <a:xfrm>
              <a:off x="2778769" y="3605230"/>
              <a:ext cx="6065065" cy="1007640"/>
              <a:chOff x="5446438" y="21614988"/>
              <a:chExt cx="30256413" cy="4339296"/>
            </a:xfrm>
          </p:grpSpPr>
          <p:grpSp>
            <p:nvGrpSpPr>
              <p:cNvPr id="31" name="Group 30">
                <a:extLst>
                  <a:ext uri="{FF2B5EF4-FFF2-40B4-BE49-F238E27FC236}">
                    <a16:creationId xmlns:a16="http://schemas.microsoft.com/office/drawing/2014/main" id="{F01784B8-9482-4BCD-AD6A-C475A0540554}"/>
                  </a:ext>
                </a:extLst>
              </p:cNvPr>
              <p:cNvGrpSpPr/>
              <p:nvPr/>
            </p:nvGrpSpPr>
            <p:grpSpPr>
              <a:xfrm>
                <a:off x="5446438" y="21637081"/>
                <a:ext cx="3133684" cy="4317203"/>
                <a:chOff x="-4688161" y="3913441"/>
                <a:chExt cx="3133684" cy="4317203"/>
              </a:xfrm>
            </p:grpSpPr>
            <p:sp>
              <p:nvSpPr>
                <p:cNvPr id="35" name="Arrow: Chevron 34">
                  <a:extLst>
                    <a:ext uri="{FF2B5EF4-FFF2-40B4-BE49-F238E27FC236}">
                      <a16:creationId xmlns:a16="http://schemas.microsoft.com/office/drawing/2014/main" id="{E41D09B3-DD2B-436C-A6D7-6537D377FA48}"/>
                    </a:ext>
                  </a:extLst>
                </p:cNvPr>
                <p:cNvSpPr/>
                <p:nvPr/>
              </p:nvSpPr>
              <p:spPr>
                <a:xfrm rot="5400000">
                  <a:off x="-5335742" y="4561022"/>
                  <a:ext cx="4317203" cy="3022042"/>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36" name="Arrow: Chevron 4">
                  <a:extLst>
                    <a:ext uri="{FF2B5EF4-FFF2-40B4-BE49-F238E27FC236}">
                      <a16:creationId xmlns:a16="http://schemas.microsoft.com/office/drawing/2014/main" id="{DCB8C448-A51F-4833-AF55-A51C97C91BB4}"/>
                    </a:ext>
                  </a:extLst>
                </p:cNvPr>
                <p:cNvSpPr txBox="1"/>
                <p:nvPr/>
              </p:nvSpPr>
              <p:spPr>
                <a:xfrm>
                  <a:off x="-4576515" y="5203197"/>
                  <a:ext cx="3022038" cy="129516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275" tIns="41275" rIns="41275" bIns="41275" numCol="1" spcCol="1270" anchor="ctr" anchorCtr="0">
                  <a:noAutofit/>
                </a:bodyPr>
                <a:lstStyle/>
                <a:p>
                  <a:pPr marL="0" lvl="0" indent="0" algn="l" defTabSz="288925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STEP 4</a:t>
                  </a:r>
                  <a:endParaRPr lang="en-US" sz="1400" kern="1200" dirty="0"/>
                </a:p>
              </p:txBody>
            </p:sp>
          </p:grpSp>
          <p:grpSp>
            <p:nvGrpSpPr>
              <p:cNvPr id="32" name="Group 31">
                <a:extLst>
                  <a:ext uri="{FF2B5EF4-FFF2-40B4-BE49-F238E27FC236}">
                    <a16:creationId xmlns:a16="http://schemas.microsoft.com/office/drawing/2014/main" id="{7EA66FD7-BD4D-4706-BD34-636003AD89CE}"/>
                  </a:ext>
                </a:extLst>
              </p:cNvPr>
              <p:cNvGrpSpPr/>
              <p:nvPr/>
            </p:nvGrpSpPr>
            <p:grpSpPr>
              <a:xfrm>
                <a:off x="8496131" y="21614988"/>
                <a:ext cx="27206720" cy="2806182"/>
                <a:chOff x="-1638468" y="3891348"/>
                <a:chExt cx="27206720" cy="2806182"/>
              </a:xfrm>
            </p:grpSpPr>
            <p:sp>
              <p:nvSpPr>
                <p:cNvPr id="33" name="Rectangle: Top Corners Rounded 32">
                  <a:extLst>
                    <a:ext uri="{FF2B5EF4-FFF2-40B4-BE49-F238E27FC236}">
                      <a16:creationId xmlns:a16="http://schemas.microsoft.com/office/drawing/2014/main" id="{7DBEA206-D09D-4BBE-BB9A-ACBB1D63BAD4}"/>
                    </a:ext>
                  </a:extLst>
                </p:cNvPr>
                <p:cNvSpPr/>
                <p:nvPr/>
              </p:nvSpPr>
              <p:spPr>
                <a:xfrm rot="5400000">
                  <a:off x="10561801" y="-8308921"/>
                  <a:ext cx="2806182" cy="27206720"/>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mc:AlternateContent xmlns:mc="http://schemas.openxmlformats.org/markup-compatibility/2006" xmlns:a14="http://schemas.microsoft.com/office/drawing/2010/main">
              <mc:Choice Requires="a14">
                <p:sp>
                  <p:nvSpPr>
                    <p:cNvPr id="34" name="Rectangle: Top Corners Rounded 6">
                      <a:extLst>
                        <a:ext uri="{FF2B5EF4-FFF2-40B4-BE49-F238E27FC236}">
                          <a16:creationId xmlns:a16="http://schemas.microsoft.com/office/drawing/2014/main" id="{20DEEB1A-567A-4BBC-9DB3-B2FD655C3110}"/>
                        </a:ext>
                      </a:extLst>
                    </p:cNvPr>
                    <p:cNvSpPr txBox="1"/>
                    <p:nvPr/>
                  </p:nvSpPr>
                  <p:spPr>
                    <a:xfrm>
                      <a:off x="-1442821" y="3939610"/>
                      <a:ext cx="25663783" cy="267533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56032" tIns="22860" rIns="22860" bIns="22860" numCol="1" spcCol="1270" anchor="ctr" anchorCtr="0">
                      <a:noAutofit/>
                    </a:bodyPr>
                    <a:lstStyle/>
                    <a:p>
                      <a:pPr marL="0" lvl="1" defTabSz="1600200">
                        <a:lnSpc>
                          <a:spcPct val="90000"/>
                        </a:lnSpc>
                        <a:spcBef>
                          <a:spcPct val="0"/>
                        </a:spcBef>
                        <a:spcAft>
                          <a:spcPct val="15000"/>
                        </a:spcAft>
                        <a:buChar char="•"/>
                      </a:pPr>
                      <a:r>
                        <a:rPr lang="en-US" sz="1400" dirty="0">
                          <a:latin typeface="Times New Roman" panose="02020603050405020304" pitchFamily="18" charset="0"/>
                          <a:cs typeface="Times New Roman" panose="02020603050405020304" pitchFamily="18" charset="0"/>
                        </a:rPr>
                        <a:t> Fit the </a:t>
                      </a:r>
                      <a:r>
                        <a:rPr lang="en-US" sz="1400" b="1" i="1" dirty="0">
                          <a:latin typeface="Times New Roman" panose="02020603050405020304" pitchFamily="18" charset="0"/>
                          <a:cs typeface="Times New Roman" panose="02020603050405020304" pitchFamily="18" charset="0"/>
                        </a:rPr>
                        <a:t>SEM_Researcher </a:t>
                      </a:r>
                      <a:r>
                        <a:rPr lang="en-US" altLang="zh-CN" sz="1400" dirty="0">
                          <a:latin typeface="Times New Roman" panose="02020603050405020304" pitchFamily="18" charset="0"/>
                          <a:cs typeface="Times New Roman" panose="02020603050405020304" pitchFamily="18" charset="0"/>
                        </a:rPr>
                        <a:t>with</a:t>
                      </a:r>
                      <a14:m>
                        <m:oMath xmlns:m="http://schemas.openxmlformats.org/officeDocument/2006/math">
                          <m:sSub>
                            <m:sSubPr>
                              <m:ctrlPr>
                                <a:rPr lang="en-US" sz="1400" b="1" i="1" dirty="0">
                                  <a:latin typeface="Cambria Math" panose="02040503050406030204" pitchFamily="18" charset="0"/>
                                  <a:cs typeface="Times New Roman" panose="02020603050405020304" pitchFamily="18" charset="0"/>
                                </a:rPr>
                              </m:ctrlPr>
                            </m:sSubPr>
                            <m:e>
                              <m:r>
                                <a:rPr lang="en-US" sz="1400" b="1" i="1" dirty="0">
                                  <a:latin typeface="Cambria Math" panose="02040503050406030204" pitchFamily="18" charset="0"/>
                                  <a:cs typeface="Times New Roman" panose="02020603050405020304" pitchFamily="18" charset="0"/>
                                </a:rPr>
                                <m:t> </m:t>
                              </m:r>
                              <m:r>
                                <a:rPr lang="el-GR" sz="1400" b="1" i="1" dirty="0">
                                  <a:latin typeface="Cambria Math" panose="02040503050406030204" pitchFamily="18" charset="0"/>
                                  <a:cs typeface="Times New Roman" panose="02020603050405020304" pitchFamily="18" charset="0"/>
                                </a:rPr>
                                <m:t>𝜮</m:t>
                              </m:r>
                            </m:e>
                            <m:sub>
                              <m:r>
                                <a:rPr lang="en-US" sz="1400" b="1" i="1" dirty="0">
                                  <a:latin typeface="Cambria Math" panose="02040503050406030204" pitchFamily="18" charset="0"/>
                                  <a:cs typeface="Times New Roman" panose="02020603050405020304" pitchFamily="18" charset="0"/>
                                </a:rPr>
                                <m:t>𝒏𝒆𝒘</m:t>
                              </m:r>
                            </m:sub>
                          </m:sSub>
                        </m:oMath>
                      </a14:m>
                      <a:endParaRPr lang="en-US" sz="1400" b="1" i="1" dirty="0">
                        <a:latin typeface="Times New Roman" panose="02020603050405020304" pitchFamily="18" charset="0"/>
                        <a:cs typeface="Times New Roman" panose="02020603050405020304" pitchFamily="18" charset="0"/>
                      </a:endParaRPr>
                    </a:p>
                    <a:p>
                      <a:pPr marL="0" lvl="1" defTabSz="1600200">
                        <a:lnSpc>
                          <a:spcPct val="90000"/>
                        </a:lnSpc>
                        <a:spcBef>
                          <a:spcPct val="0"/>
                        </a:spcBef>
                        <a:spcAft>
                          <a:spcPct val="15000"/>
                        </a:spcAft>
                        <a:buChar char="•"/>
                      </a:pPr>
                      <a:r>
                        <a:rPr lang="en-US" sz="1400" b="1" i="1"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Return the lists of </a:t>
                      </a:r>
                      <a:r>
                        <a:rPr lang="en-US" sz="1400" b="1" i="1" dirty="0">
                          <a:latin typeface="Times New Roman" panose="02020603050405020304" pitchFamily="18" charset="0"/>
                          <a:cs typeface="Times New Roman" panose="02020603050405020304" pitchFamily="18" charset="0"/>
                        </a:rPr>
                        <a:t>U</a:t>
                      </a:r>
                      <a:r>
                        <a:rPr lang="en-US" sz="1400" dirty="0">
                          <a:latin typeface="Times New Roman" panose="02020603050405020304" pitchFamily="18" charset="0"/>
                          <a:cs typeface="Times New Roman" panose="02020603050405020304" pitchFamily="18" charset="0"/>
                        </a:rPr>
                        <a:t> which alter the conclusions of </a:t>
                      </a:r>
                      <a:r>
                        <a:rPr lang="en-US" sz="1400" b="1" i="1" dirty="0">
                          <a:latin typeface="Times New Roman" panose="02020603050405020304" pitchFamily="18" charset="0"/>
                          <a:cs typeface="Times New Roman" panose="02020603050405020304" pitchFamily="18" charset="0"/>
                        </a:rPr>
                        <a:t>SEM_Researcher</a:t>
                      </a:r>
                      <a:r>
                        <a:rPr lang="en-US" sz="1400" dirty="0">
                          <a:latin typeface="Times New Roman" panose="02020603050405020304" pitchFamily="18" charset="0"/>
                          <a:cs typeface="Times New Roman" panose="02020603050405020304" pitchFamily="18" charset="0"/>
                        </a:rPr>
                        <a:t>. </a:t>
                      </a:r>
                    </a:p>
                  </p:txBody>
                </p:sp>
              </mc:Choice>
              <mc:Fallback xmlns="">
                <p:sp>
                  <p:nvSpPr>
                    <p:cNvPr id="34" name="Rectangle: Top Corners Rounded 6">
                      <a:extLst>
                        <a:ext uri="{FF2B5EF4-FFF2-40B4-BE49-F238E27FC236}">
                          <a16:creationId xmlns:a16="http://schemas.microsoft.com/office/drawing/2014/main" id="{20DEEB1A-567A-4BBC-9DB3-B2FD655C3110}"/>
                        </a:ext>
                      </a:extLst>
                    </p:cNvPr>
                    <p:cNvSpPr txBox="1">
                      <a:spLocks noRot="1" noChangeAspect="1" noMove="1" noResize="1" noEditPoints="1" noAdjustHandles="1" noChangeArrowheads="1" noChangeShapeType="1" noTextEdit="1"/>
                    </p:cNvSpPr>
                    <p:nvPr/>
                  </p:nvSpPr>
                  <p:spPr>
                    <a:xfrm>
                      <a:off x="-1442821" y="3939610"/>
                      <a:ext cx="25663783" cy="2675331"/>
                    </a:xfrm>
                    <a:prstGeom prst="rect">
                      <a:avLst/>
                    </a:prstGeom>
                    <a:blipFill>
                      <a:blip r:embed="rId2"/>
                      <a:stretch>
                        <a:fillRect r="-110"/>
                      </a:stretch>
                    </a:blipFill>
                  </p:spPr>
                  <p:txBody>
                    <a:bodyPr/>
                    <a:lstStyle/>
                    <a:p>
                      <a:r>
                        <a:rPr lang="en-US">
                          <a:noFill/>
                        </a:rPr>
                        <a:t> </a:t>
                      </a:r>
                    </a:p>
                  </p:txBody>
                </p:sp>
              </mc:Fallback>
            </mc:AlternateContent>
          </p:grpSp>
        </p:grpSp>
        <p:grpSp>
          <p:nvGrpSpPr>
            <p:cNvPr id="5" name="Group 4">
              <a:extLst>
                <a:ext uri="{FF2B5EF4-FFF2-40B4-BE49-F238E27FC236}">
                  <a16:creationId xmlns:a16="http://schemas.microsoft.com/office/drawing/2014/main" id="{A663A68E-D3DA-4BC0-8B47-E1C9E04B757E}"/>
                </a:ext>
              </a:extLst>
            </p:cNvPr>
            <p:cNvGrpSpPr/>
            <p:nvPr/>
          </p:nvGrpSpPr>
          <p:grpSpPr>
            <a:xfrm>
              <a:off x="2801148" y="2604591"/>
              <a:ext cx="6042685" cy="985773"/>
              <a:chOff x="5553191" y="21794105"/>
              <a:chExt cx="30149593" cy="4331263"/>
            </a:xfrm>
          </p:grpSpPr>
          <p:grpSp>
            <p:nvGrpSpPr>
              <p:cNvPr id="25" name="Group 24">
                <a:extLst>
                  <a:ext uri="{FF2B5EF4-FFF2-40B4-BE49-F238E27FC236}">
                    <a16:creationId xmlns:a16="http://schemas.microsoft.com/office/drawing/2014/main" id="{D5C2C2AA-A709-4984-9BB0-DFAAB992EAA9}"/>
                  </a:ext>
                </a:extLst>
              </p:cNvPr>
              <p:cNvGrpSpPr/>
              <p:nvPr/>
            </p:nvGrpSpPr>
            <p:grpSpPr>
              <a:xfrm>
                <a:off x="5553191" y="21808165"/>
                <a:ext cx="3134196" cy="4317203"/>
                <a:chOff x="-4581408" y="4084525"/>
                <a:chExt cx="3134196" cy="4317203"/>
              </a:xfrm>
            </p:grpSpPr>
            <p:sp>
              <p:nvSpPr>
                <p:cNvPr id="29" name="Arrow: Chevron 28">
                  <a:extLst>
                    <a:ext uri="{FF2B5EF4-FFF2-40B4-BE49-F238E27FC236}">
                      <a16:creationId xmlns:a16="http://schemas.microsoft.com/office/drawing/2014/main" id="{60F48D05-4B74-4FA2-8BC0-5E16B9CA8478}"/>
                    </a:ext>
                  </a:extLst>
                </p:cNvPr>
                <p:cNvSpPr/>
                <p:nvPr/>
              </p:nvSpPr>
              <p:spPr>
                <a:xfrm rot="5400000">
                  <a:off x="-5228987" y="4732104"/>
                  <a:ext cx="4317203" cy="3022045"/>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30" name="Arrow: Chevron 4">
                  <a:extLst>
                    <a:ext uri="{FF2B5EF4-FFF2-40B4-BE49-F238E27FC236}">
                      <a16:creationId xmlns:a16="http://schemas.microsoft.com/office/drawing/2014/main" id="{CEB6A827-ADA5-46C9-989F-ED49A127E7A2}"/>
                    </a:ext>
                  </a:extLst>
                </p:cNvPr>
                <p:cNvSpPr txBox="1"/>
                <p:nvPr/>
              </p:nvSpPr>
              <p:spPr>
                <a:xfrm>
                  <a:off x="-4469252" y="5396054"/>
                  <a:ext cx="3022040" cy="115204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275" tIns="41275" rIns="41275" bIns="41275" numCol="1" spcCol="1270" anchor="ctr" anchorCtr="0">
                  <a:noAutofit/>
                </a:bodyPr>
                <a:lstStyle/>
                <a:p>
                  <a:pPr marL="0" lvl="0" indent="0" algn="l" defTabSz="288925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STEP 3</a:t>
                  </a:r>
                  <a:endParaRPr lang="en-US" sz="1400" kern="1200" dirty="0"/>
                </a:p>
              </p:txBody>
            </p:sp>
          </p:grpSp>
          <p:grpSp>
            <p:nvGrpSpPr>
              <p:cNvPr id="26" name="Group 25">
                <a:extLst>
                  <a:ext uri="{FF2B5EF4-FFF2-40B4-BE49-F238E27FC236}">
                    <a16:creationId xmlns:a16="http://schemas.microsoft.com/office/drawing/2014/main" id="{B531FBE9-1055-40EA-A24C-CD36C8DC416B}"/>
                  </a:ext>
                </a:extLst>
              </p:cNvPr>
              <p:cNvGrpSpPr/>
              <p:nvPr/>
            </p:nvGrpSpPr>
            <p:grpSpPr>
              <a:xfrm>
                <a:off x="8308376" y="21794105"/>
                <a:ext cx="27394408" cy="2806181"/>
                <a:chOff x="-1826223" y="4070465"/>
                <a:chExt cx="27394408" cy="2806181"/>
              </a:xfrm>
            </p:grpSpPr>
            <p:sp>
              <p:nvSpPr>
                <p:cNvPr id="27" name="Rectangle: Top Corners Rounded 26">
                  <a:extLst>
                    <a:ext uri="{FF2B5EF4-FFF2-40B4-BE49-F238E27FC236}">
                      <a16:creationId xmlns:a16="http://schemas.microsoft.com/office/drawing/2014/main" id="{586D8A8D-67B6-40FA-8A66-513DC9386E0D}"/>
                    </a:ext>
                  </a:extLst>
                </p:cNvPr>
                <p:cNvSpPr/>
                <p:nvPr/>
              </p:nvSpPr>
              <p:spPr>
                <a:xfrm rot="5400000">
                  <a:off x="10601561" y="-8089978"/>
                  <a:ext cx="2806181" cy="27127067"/>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mc:AlternateContent xmlns:mc="http://schemas.openxmlformats.org/markup-compatibility/2006" xmlns:a14="http://schemas.microsoft.com/office/drawing/2010/main">
              <mc:Choice Requires="a14">
                <p:sp>
                  <p:nvSpPr>
                    <p:cNvPr id="28" name="Rectangle: Top Corners Rounded 6">
                      <a:extLst>
                        <a:ext uri="{FF2B5EF4-FFF2-40B4-BE49-F238E27FC236}">
                          <a16:creationId xmlns:a16="http://schemas.microsoft.com/office/drawing/2014/main" id="{E3E720FF-2A6A-4DF0-912D-90D1DCB5B17D}"/>
                        </a:ext>
                      </a:extLst>
                    </p:cNvPr>
                    <p:cNvSpPr txBox="1"/>
                    <p:nvPr/>
                  </p:nvSpPr>
                  <p:spPr>
                    <a:xfrm>
                      <a:off x="-1826223" y="4095999"/>
                      <a:ext cx="21565441" cy="253221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56032" tIns="22860" rIns="22860" bIns="22860" numCol="1" spcCol="1270" anchor="ctr" anchorCtr="0">
                      <a:noAutofit/>
                    </a:bodyPr>
                    <a:lstStyle/>
                    <a:p>
                      <a:pPr marL="0" lvl="1" defTabSz="1600200">
                        <a:lnSpc>
                          <a:spcPct val="90000"/>
                        </a:lnSpc>
                        <a:spcBef>
                          <a:spcPct val="0"/>
                        </a:spcBef>
                        <a:spcAft>
                          <a:spcPct val="15000"/>
                        </a:spcAft>
                        <a:buChar char="•"/>
                      </a:pPr>
                      <a:r>
                        <a:rPr lang="en-US" sz="1400" dirty="0">
                          <a:latin typeface="Times New Roman" panose="02020603050405020304" pitchFamily="18" charset="0"/>
                          <a:cs typeface="Times New Roman" panose="02020603050405020304" pitchFamily="18" charset="0"/>
                        </a:rPr>
                        <a:t> </a:t>
                      </a:r>
                      <a:r>
                        <a:rPr lang="en-US" sz="1400" dirty="0">
                          <a:solidFill>
                            <a:srgbClr val="0E101A"/>
                          </a:solidFill>
                          <a:effectLst/>
                          <a:latin typeface="Times New Roman" panose="02020603050405020304" pitchFamily="18" charset="0"/>
                          <a:cs typeface="Times New Roman" panose="02020603050405020304" pitchFamily="18" charset="0"/>
                        </a:rPr>
                        <a:t>Generate</a:t>
                      </a:r>
                      <a:r>
                        <a:rPr lang="en-US" sz="1400" b="1" dirty="0">
                          <a:solidFill>
                            <a:srgbClr val="0E101A"/>
                          </a:solidFill>
                          <a:effectLst/>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new</a:t>
                      </a:r>
                      <a:r>
                        <a:rPr lang="en-US" sz="1400" b="1" dirty="0">
                          <a:solidFill>
                            <a:srgbClr val="0E101A"/>
                          </a:solidFill>
                          <a:effectLst/>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correlation matrices. </a:t>
                      </a:r>
                    </a:p>
                    <a:p>
                      <a:pPr marL="0" lvl="1" defTabSz="1600200">
                        <a:lnSpc>
                          <a:spcPct val="90000"/>
                        </a:lnSpc>
                        <a:spcBef>
                          <a:spcPct val="0"/>
                        </a:spcBef>
                        <a:spcAft>
                          <a:spcPct val="15000"/>
                        </a:spcAft>
                        <a:buChar char="•"/>
                      </a:pPr>
                      <a:r>
                        <a:rPr lang="en-US" sz="1400" dirty="0">
                          <a:latin typeface="Times New Roman" panose="02020603050405020304" pitchFamily="18" charset="0"/>
                          <a:cs typeface="Times New Roman" panose="02020603050405020304" pitchFamily="18" charset="0"/>
                        </a:rPr>
                        <a:t> Each new matrix </a:t>
                      </a:r>
                      <a14:m>
                        <m:oMath xmlns:m="http://schemas.openxmlformats.org/officeDocument/2006/math">
                          <m:sSub>
                            <m:sSubPr>
                              <m:ctrlPr>
                                <a:rPr lang="en-US" sz="1400" b="1" i="1" dirty="0" smtClean="0">
                                  <a:latin typeface="Cambria Math" panose="02040503050406030204" pitchFamily="18" charset="0"/>
                                  <a:cs typeface="Times New Roman" panose="02020603050405020304" pitchFamily="18" charset="0"/>
                                </a:rPr>
                              </m:ctrlPr>
                            </m:sSubPr>
                            <m:e>
                              <m:r>
                                <a:rPr lang="en-US" sz="1400" b="1" dirty="0">
                                  <a:latin typeface="Cambria Math" panose="02040503050406030204" pitchFamily="18" charset="0"/>
                                  <a:cs typeface="Times New Roman" panose="02020603050405020304" pitchFamily="18" charset="0"/>
                                </a:rPr>
                                <m:t> </m:t>
                              </m:r>
                              <m:r>
                                <a:rPr lang="el-GR" sz="1400" b="1" i="1" dirty="0">
                                  <a:latin typeface="Cambria Math" panose="02040503050406030204" pitchFamily="18" charset="0"/>
                                  <a:cs typeface="Times New Roman" panose="02020603050405020304" pitchFamily="18" charset="0"/>
                                </a:rPr>
                                <m:t>𝜮</m:t>
                              </m:r>
                            </m:e>
                            <m:sub>
                              <m:r>
                                <a:rPr lang="en-US" sz="1400" b="1" i="1" dirty="0">
                                  <a:latin typeface="Cambria Math" panose="02040503050406030204" pitchFamily="18" charset="0"/>
                                  <a:cs typeface="Times New Roman" panose="02020603050405020304" pitchFamily="18" charset="0"/>
                                </a:rPr>
                                <m:t>𝒏𝒆𝒘</m:t>
                              </m:r>
                            </m:sub>
                          </m:sSub>
                          <m:r>
                            <a:rPr lang="en-US" sz="1400" b="1" i="1" dirty="0">
                              <a:latin typeface="Cambria Math" panose="02040503050406030204" pitchFamily="18" charset="0"/>
                              <a:cs typeface="Times New Roman" panose="02020603050405020304" pitchFamily="18" charset="0"/>
                            </a:rPr>
                            <m:t> </m:t>
                          </m:r>
                        </m:oMath>
                      </a14:m>
                      <a:r>
                        <a:rPr lang="en-US" sz="1400" dirty="0">
                          <a:latin typeface="Times New Roman" panose="02020603050405020304" pitchFamily="18" charset="0"/>
                          <a:cs typeface="Times New Roman" panose="02020603050405020304" pitchFamily="18" charset="0"/>
                        </a:rPr>
                        <a:t>includes the omitted variables (</a:t>
                      </a:r>
                      <a:r>
                        <a:rPr lang="en-US" sz="1400" b="1" i="1" dirty="0">
                          <a:solidFill>
                            <a:srgbClr val="0E101A"/>
                          </a:solidFill>
                          <a:effectLst/>
                          <a:latin typeface="Times New Roman" panose="02020603050405020304" pitchFamily="18" charset="0"/>
                          <a:cs typeface="Times New Roman" panose="02020603050405020304" pitchFamily="18" charset="0"/>
                        </a:rPr>
                        <a:t>U</a:t>
                      </a:r>
                      <a:r>
                        <a:rPr lang="en-US" sz="1400" dirty="0">
                          <a:latin typeface="Times New Roman" panose="02020603050405020304" pitchFamily="18" charset="0"/>
                          <a:cs typeface="Times New Roman" panose="02020603050405020304" pitchFamily="18" charset="0"/>
                        </a:rPr>
                        <a:t>). </a:t>
                      </a:r>
                    </a:p>
                  </p:txBody>
                </p:sp>
              </mc:Choice>
              <mc:Fallback xmlns="">
                <p:sp>
                  <p:nvSpPr>
                    <p:cNvPr id="28" name="Rectangle: Top Corners Rounded 6">
                      <a:extLst>
                        <a:ext uri="{FF2B5EF4-FFF2-40B4-BE49-F238E27FC236}">
                          <a16:creationId xmlns:a16="http://schemas.microsoft.com/office/drawing/2014/main" id="{E3E720FF-2A6A-4DF0-912D-90D1DCB5B17D}"/>
                        </a:ext>
                      </a:extLst>
                    </p:cNvPr>
                    <p:cNvSpPr txBox="1">
                      <a:spLocks noRot="1" noChangeAspect="1" noMove="1" noResize="1" noEditPoints="1" noAdjustHandles="1" noChangeArrowheads="1" noChangeShapeType="1" noTextEdit="1"/>
                    </p:cNvSpPr>
                    <p:nvPr/>
                  </p:nvSpPr>
                  <p:spPr>
                    <a:xfrm>
                      <a:off x="-1826223" y="4095999"/>
                      <a:ext cx="21565441" cy="2532211"/>
                    </a:xfrm>
                    <a:prstGeom prst="rect">
                      <a:avLst/>
                    </a:prstGeom>
                    <a:blipFill>
                      <a:blip r:embed="rId3"/>
                      <a:stretch>
                        <a:fillRect r="-263"/>
                      </a:stretch>
                    </a:blipFill>
                  </p:spPr>
                  <p:txBody>
                    <a:bodyPr/>
                    <a:lstStyle/>
                    <a:p>
                      <a:r>
                        <a:rPr lang="en-US">
                          <a:noFill/>
                        </a:rPr>
                        <a:t> </a:t>
                      </a:r>
                    </a:p>
                  </p:txBody>
                </p:sp>
              </mc:Fallback>
            </mc:AlternateContent>
          </p:grpSp>
        </p:grpSp>
        <p:grpSp>
          <p:nvGrpSpPr>
            <p:cNvPr id="6" name="Group 5">
              <a:extLst>
                <a:ext uri="{FF2B5EF4-FFF2-40B4-BE49-F238E27FC236}">
                  <a16:creationId xmlns:a16="http://schemas.microsoft.com/office/drawing/2014/main" id="{00852460-96C1-45D0-BC9B-97EF43619FB1}"/>
                </a:ext>
              </a:extLst>
            </p:cNvPr>
            <p:cNvGrpSpPr/>
            <p:nvPr/>
          </p:nvGrpSpPr>
          <p:grpSpPr>
            <a:xfrm>
              <a:off x="1715563" y="4813995"/>
              <a:ext cx="5245666" cy="940392"/>
              <a:chOff x="10134600" y="21869400"/>
              <a:chExt cx="26146013" cy="4317203"/>
            </a:xfrm>
          </p:grpSpPr>
          <p:grpSp>
            <p:nvGrpSpPr>
              <p:cNvPr id="19" name="Group 18">
                <a:extLst>
                  <a:ext uri="{FF2B5EF4-FFF2-40B4-BE49-F238E27FC236}">
                    <a16:creationId xmlns:a16="http://schemas.microsoft.com/office/drawing/2014/main" id="{64C8280E-6B0B-4AF8-9F7D-3E3B7FE61B92}"/>
                  </a:ext>
                </a:extLst>
              </p:cNvPr>
              <p:cNvGrpSpPr/>
              <p:nvPr/>
            </p:nvGrpSpPr>
            <p:grpSpPr>
              <a:xfrm>
                <a:off x="10134600" y="21869400"/>
                <a:ext cx="3162788" cy="4317203"/>
                <a:chOff x="1" y="4145760"/>
                <a:chExt cx="3162788" cy="4317203"/>
              </a:xfrm>
            </p:grpSpPr>
            <p:sp>
              <p:nvSpPr>
                <p:cNvPr id="23" name="Arrow: Chevron 22">
                  <a:extLst>
                    <a:ext uri="{FF2B5EF4-FFF2-40B4-BE49-F238E27FC236}">
                      <a16:creationId xmlns:a16="http://schemas.microsoft.com/office/drawing/2014/main" id="{209AADC4-0A93-4883-960E-30FEAD645E96}"/>
                    </a:ext>
                  </a:extLst>
                </p:cNvPr>
                <p:cNvSpPr/>
                <p:nvPr/>
              </p:nvSpPr>
              <p:spPr>
                <a:xfrm rot="5400000">
                  <a:off x="-647580" y="4793341"/>
                  <a:ext cx="4317203" cy="3022042"/>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24" name="Arrow: Chevron 4">
                  <a:extLst>
                    <a:ext uri="{FF2B5EF4-FFF2-40B4-BE49-F238E27FC236}">
                      <a16:creationId xmlns:a16="http://schemas.microsoft.com/office/drawing/2014/main" id="{6166F58F-942B-4B2F-B64D-648520829DB4}"/>
                    </a:ext>
                  </a:extLst>
                </p:cNvPr>
                <p:cNvSpPr txBox="1"/>
                <p:nvPr/>
              </p:nvSpPr>
              <p:spPr>
                <a:xfrm>
                  <a:off x="140748" y="5515354"/>
                  <a:ext cx="3022041" cy="12951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275" tIns="41275" rIns="41275" bIns="41275" numCol="1" spcCol="1270" anchor="ctr" anchorCtr="0">
                  <a:noAutofit/>
                </a:bodyPr>
                <a:lstStyle/>
                <a:p>
                  <a:pPr marL="0" lvl="0" indent="0" algn="l" defTabSz="288925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STEP 5</a:t>
                  </a:r>
                  <a:endParaRPr lang="en-US" sz="1400" kern="1200" dirty="0"/>
                </a:p>
              </p:txBody>
            </p:sp>
          </p:grpSp>
          <p:grpSp>
            <p:nvGrpSpPr>
              <p:cNvPr id="20" name="Group 19">
                <a:extLst>
                  <a:ext uri="{FF2B5EF4-FFF2-40B4-BE49-F238E27FC236}">
                    <a16:creationId xmlns:a16="http://schemas.microsoft.com/office/drawing/2014/main" id="{BD8B67AC-5523-4669-BFB0-A0C59D3FC476}"/>
                  </a:ext>
                </a:extLst>
              </p:cNvPr>
              <p:cNvGrpSpPr/>
              <p:nvPr/>
            </p:nvGrpSpPr>
            <p:grpSpPr>
              <a:xfrm>
                <a:off x="13156641" y="21869401"/>
                <a:ext cx="23123972" cy="2806182"/>
                <a:chOff x="3022042" y="4145761"/>
                <a:chExt cx="23123972" cy="2806182"/>
              </a:xfrm>
            </p:grpSpPr>
            <p:sp>
              <p:nvSpPr>
                <p:cNvPr id="21" name="Rectangle: Top Corners Rounded 20">
                  <a:extLst>
                    <a:ext uri="{FF2B5EF4-FFF2-40B4-BE49-F238E27FC236}">
                      <a16:creationId xmlns:a16="http://schemas.microsoft.com/office/drawing/2014/main" id="{CE58908E-7815-40BE-A937-6707FBB094B9}"/>
                    </a:ext>
                  </a:extLst>
                </p:cNvPr>
                <p:cNvSpPr/>
                <p:nvPr/>
              </p:nvSpPr>
              <p:spPr>
                <a:xfrm rot="5400000">
                  <a:off x="13120545" y="-5952742"/>
                  <a:ext cx="2806182" cy="23003188"/>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2" name="Rectangle: Top Corners Rounded 6">
                  <a:extLst>
                    <a:ext uri="{FF2B5EF4-FFF2-40B4-BE49-F238E27FC236}">
                      <a16:creationId xmlns:a16="http://schemas.microsoft.com/office/drawing/2014/main" id="{A16906A6-6BF5-4030-87F7-AB98859F219F}"/>
                    </a:ext>
                  </a:extLst>
                </p:cNvPr>
                <p:cNvSpPr txBox="1"/>
                <p:nvPr/>
              </p:nvSpPr>
              <p:spPr>
                <a:xfrm>
                  <a:off x="3162789" y="4216967"/>
                  <a:ext cx="22983225" cy="259011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56032" tIns="22860" rIns="22860" bIns="22860" numCol="1" spcCol="1270" anchor="ctr" anchorCtr="0">
                  <a:noAutofit/>
                </a:bodyPr>
                <a:lstStyle/>
                <a:p>
                  <a:pPr marL="115888" lvl="1" indent="-115888" defTabSz="1600200">
                    <a:lnSpc>
                      <a:spcPct val="90000"/>
                    </a:lnSpc>
                    <a:spcBef>
                      <a:spcPct val="0"/>
                    </a:spcBef>
                    <a:spcAft>
                      <a:spcPct val="15000"/>
                    </a:spcAft>
                    <a:buFontTx/>
                    <a:buChar char="•"/>
                  </a:pPr>
                  <a:r>
                    <a:rPr lang="en-US" sz="1400" dirty="0">
                      <a:latin typeface="Times New Roman" panose="02020603050405020304" pitchFamily="18" charset="0"/>
                      <a:cs typeface="Times New Roman" panose="02020603050405020304" pitchFamily="18" charset="0"/>
                    </a:rPr>
                    <a:t>Make the decision about whether the simulated </a:t>
                  </a:r>
                  <a:r>
                    <a:rPr lang="en-US" sz="1400" b="1" i="1" dirty="0">
                      <a:latin typeface="Times New Roman" panose="02020603050405020304" pitchFamily="18" charset="0"/>
                      <a:cs typeface="Times New Roman" panose="02020603050405020304" pitchFamily="18" charset="0"/>
                    </a:rPr>
                    <a:t>U</a:t>
                  </a:r>
                  <a:r>
                    <a:rPr lang="en-US" sz="1400" dirty="0">
                      <a:latin typeface="Times New Roman" panose="02020603050405020304" pitchFamily="18" charset="0"/>
                      <a:cs typeface="Times New Roman" panose="02020603050405020304" pitchFamily="18" charset="0"/>
                    </a:rPr>
                    <a:t> exists or not.</a:t>
                  </a:r>
                </a:p>
              </p:txBody>
            </p:sp>
          </p:grpSp>
        </p:grpSp>
        <p:grpSp>
          <p:nvGrpSpPr>
            <p:cNvPr id="7" name="Group 6">
              <a:extLst>
                <a:ext uri="{FF2B5EF4-FFF2-40B4-BE49-F238E27FC236}">
                  <a16:creationId xmlns:a16="http://schemas.microsoft.com/office/drawing/2014/main" id="{C04A0A07-DEFB-4F09-A6C7-E1FB5CA547FD}"/>
                </a:ext>
              </a:extLst>
            </p:cNvPr>
            <p:cNvGrpSpPr/>
            <p:nvPr/>
          </p:nvGrpSpPr>
          <p:grpSpPr>
            <a:xfrm>
              <a:off x="1720097" y="453873"/>
              <a:ext cx="5216900" cy="967689"/>
              <a:chOff x="10134600" y="21869400"/>
              <a:chExt cx="26025229" cy="4317203"/>
            </a:xfrm>
          </p:grpSpPr>
          <p:grpSp>
            <p:nvGrpSpPr>
              <p:cNvPr id="13" name="Group 12">
                <a:extLst>
                  <a:ext uri="{FF2B5EF4-FFF2-40B4-BE49-F238E27FC236}">
                    <a16:creationId xmlns:a16="http://schemas.microsoft.com/office/drawing/2014/main" id="{E3D00AB3-F296-45B6-BF8B-5AFDA6581B01}"/>
                  </a:ext>
                </a:extLst>
              </p:cNvPr>
              <p:cNvGrpSpPr/>
              <p:nvPr/>
            </p:nvGrpSpPr>
            <p:grpSpPr>
              <a:xfrm>
                <a:off x="10134600" y="21869400"/>
                <a:ext cx="3162788" cy="4317203"/>
                <a:chOff x="1" y="4145760"/>
                <a:chExt cx="3162788" cy="4317203"/>
              </a:xfrm>
            </p:grpSpPr>
            <p:sp>
              <p:nvSpPr>
                <p:cNvPr id="17" name="Arrow: Chevron 16">
                  <a:extLst>
                    <a:ext uri="{FF2B5EF4-FFF2-40B4-BE49-F238E27FC236}">
                      <a16:creationId xmlns:a16="http://schemas.microsoft.com/office/drawing/2014/main" id="{C13F0E17-D8D5-4A5F-9277-5E60D78C341C}"/>
                    </a:ext>
                  </a:extLst>
                </p:cNvPr>
                <p:cNvSpPr/>
                <p:nvPr/>
              </p:nvSpPr>
              <p:spPr>
                <a:xfrm rot="5400000">
                  <a:off x="-647580" y="4793341"/>
                  <a:ext cx="4317203" cy="3022042"/>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18" name="Arrow: Chevron 4">
                  <a:extLst>
                    <a:ext uri="{FF2B5EF4-FFF2-40B4-BE49-F238E27FC236}">
                      <a16:creationId xmlns:a16="http://schemas.microsoft.com/office/drawing/2014/main" id="{ACA40581-6F14-461B-81E1-1DDBCDAF5268}"/>
                    </a:ext>
                  </a:extLst>
                </p:cNvPr>
                <p:cNvSpPr txBox="1"/>
                <p:nvPr/>
              </p:nvSpPr>
              <p:spPr>
                <a:xfrm>
                  <a:off x="140749" y="5466567"/>
                  <a:ext cx="3022040" cy="12951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275" tIns="41275" rIns="41275" bIns="41275" numCol="1" spcCol="1270" anchor="ctr" anchorCtr="0">
                  <a:noAutofit/>
                </a:bodyPr>
                <a:lstStyle/>
                <a:p>
                  <a:pPr marL="0" lvl="0" indent="0" algn="l" defTabSz="288925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STEP 1</a:t>
                  </a:r>
                  <a:endParaRPr lang="en-US" sz="1400" kern="1200" dirty="0"/>
                </a:p>
              </p:txBody>
            </p:sp>
          </p:grpSp>
          <p:grpSp>
            <p:nvGrpSpPr>
              <p:cNvPr id="14" name="Group 13">
                <a:extLst>
                  <a:ext uri="{FF2B5EF4-FFF2-40B4-BE49-F238E27FC236}">
                    <a16:creationId xmlns:a16="http://schemas.microsoft.com/office/drawing/2014/main" id="{8EA90776-104B-43D4-A44D-9D3E138DFB9D}"/>
                  </a:ext>
                </a:extLst>
              </p:cNvPr>
              <p:cNvGrpSpPr/>
              <p:nvPr/>
            </p:nvGrpSpPr>
            <p:grpSpPr>
              <a:xfrm>
                <a:off x="13156641" y="21869401"/>
                <a:ext cx="23003188" cy="2806182"/>
                <a:chOff x="3022042" y="4145761"/>
                <a:chExt cx="23003188" cy="2806182"/>
              </a:xfrm>
            </p:grpSpPr>
            <p:sp>
              <p:nvSpPr>
                <p:cNvPr id="15" name="Rectangle: Top Corners Rounded 14">
                  <a:extLst>
                    <a:ext uri="{FF2B5EF4-FFF2-40B4-BE49-F238E27FC236}">
                      <a16:creationId xmlns:a16="http://schemas.microsoft.com/office/drawing/2014/main" id="{F09E802B-59C7-4DC7-AA00-A3B337F23146}"/>
                    </a:ext>
                  </a:extLst>
                </p:cNvPr>
                <p:cNvSpPr/>
                <p:nvPr/>
              </p:nvSpPr>
              <p:spPr>
                <a:xfrm rot="5400000">
                  <a:off x="13120545" y="-5952742"/>
                  <a:ext cx="2806182" cy="23003188"/>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6" name="Rectangle: Top Corners Rounded 6">
                  <a:extLst>
                    <a:ext uri="{FF2B5EF4-FFF2-40B4-BE49-F238E27FC236}">
                      <a16:creationId xmlns:a16="http://schemas.microsoft.com/office/drawing/2014/main" id="{00837A7A-DA73-4D64-B984-D71F9A7F602F}"/>
                    </a:ext>
                  </a:extLst>
                </p:cNvPr>
                <p:cNvSpPr txBox="1"/>
                <p:nvPr/>
              </p:nvSpPr>
              <p:spPr>
                <a:xfrm>
                  <a:off x="3162791" y="4276616"/>
                  <a:ext cx="22549809" cy="253220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56032" tIns="22860" rIns="22860" bIns="22860" numCol="1" spcCol="1270" anchor="ctr" anchorCtr="0">
                  <a:noAutofit/>
                </a:bodyPr>
                <a:lstStyle/>
                <a:p>
                  <a:pPr marL="0" lvl="1" defTabSz="1600200">
                    <a:lnSpc>
                      <a:spcPct val="90000"/>
                    </a:lnSpc>
                    <a:spcBef>
                      <a:spcPct val="0"/>
                    </a:spcBef>
                    <a:spcAft>
                      <a:spcPct val="15000"/>
                    </a:spcAft>
                    <a:buFontTx/>
                    <a:buChar char="•"/>
                  </a:pPr>
                  <a:r>
                    <a:rPr lang="en-US" sz="12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Propose and fit a SEM model: </a:t>
                  </a:r>
                  <a:r>
                    <a:rPr lang="en-US" sz="1400" b="1" i="1" dirty="0">
                      <a:latin typeface="Times New Roman" panose="02020603050405020304" pitchFamily="18" charset="0"/>
                      <a:cs typeface="Times New Roman" panose="02020603050405020304" pitchFamily="18" charset="0"/>
                    </a:rPr>
                    <a:t>SEM_Researcher</a:t>
                  </a:r>
                </a:p>
              </p:txBody>
            </p:sp>
          </p:grpSp>
        </p:grpSp>
        <p:sp>
          <p:nvSpPr>
            <p:cNvPr id="8" name="Oval 7">
              <a:extLst>
                <a:ext uri="{FF2B5EF4-FFF2-40B4-BE49-F238E27FC236}">
                  <a16:creationId xmlns:a16="http://schemas.microsoft.com/office/drawing/2014/main" id="{323F10AB-1F99-4D2F-8064-9FBBE477811D}"/>
                </a:ext>
              </a:extLst>
            </p:cNvPr>
            <p:cNvSpPr/>
            <p:nvPr/>
          </p:nvSpPr>
          <p:spPr>
            <a:xfrm>
              <a:off x="0" y="2544692"/>
              <a:ext cx="1454484" cy="638673"/>
            </a:xfrm>
            <a:prstGeom prst="ellipse">
              <a:avLst/>
            </a:prstGeom>
            <a:solidFill>
              <a:schemeClr val="accent4">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Researcher</a:t>
              </a:r>
            </a:p>
          </p:txBody>
        </p:sp>
        <p:cxnSp>
          <p:nvCxnSpPr>
            <p:cNvPr id="9" name="Straight Arrow Connector 8">
              <a:extLst>
                <a:ext uri="{FF2B5EF4-FFF2-40B4-BE49-F238E27FC236}">
                  <a16:creationId xmlns:a16="http://schemas.microsoft.com/office/drawing/2014/main" id="{C079A394-FFEA-454D-B057-87A18AACFA5A}"/>
                </a:ext>
              </a:extLst>
            </p:cNvPr>
            <p:cNvCxnSpPr>
              <a:cxnSpLocks/>
              <a:stCxn id="8" idx="0"/>
            </p:cNvCxnSpPr>
            <p:nvPr/>
          </p:nvCxnSpPr>
          <p:spPr>
            <a:xfrm flipV="1">
              <a:off x="727242" y="766998"/>
              <a:ext cx="930186" cy="1777694"/>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0" name="Straight Arrow Connector 9">
              <a:extLst>
                <a:ext uri="{FF2B5EF4-FFF2-40B4-BE49-F238E27FC236}">
                  <a16:creationId xmlns:a16="http://schemas.microsoft.com/office/drawing/2014/main" id="{DECB15CF-6319-4642-962C-362F0EBC2AFD}"/>
                </a:ext>
              </a:extLst>
            </p:cNvPr>
            <p:cNvCxnSpPr>
              <a:cxnSpLocks/>
              <a:stCxn id="8" idx="4"/>
            </p:cNvCxnSpPr>
            <p:nvPr/>
          </p:nvCxnSpPr>
          <p:spPr>
            <a:xfrm>
              <a:off x="727242" y="3183364"/>
              <a:ext cx="930186" cy="2100824"/>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2" name="Oval 11">
              <a:extLst>
                <a:ext uri="{FF2B5EF4-FFF2-40B4-BE49-F238E27FC236}">
                  <a16:creationId xmlns:a16="http://schemas.microsoft.com/office/drawing/2014/main" id="{0A7F4109-224F-4C0B-822A-4F09431AAA62}"/>
                </a:ext>
              </a:extLst>
            </p:cNvPr>
            <p:cNvSpPr/>
            <p:nvPr/>
          </p:nvSpPr>
          <p:spPr>
            <a:xfrm>
              <a:off x="9460315" y="2610402"/>
              <a:ext cx="1587128" cy="638673"/>
            </a:xfrm>
            <a:prstGeom prst="ellipse">
              <a:avLst/>
            </a:prstGeom>
            <a:solidFill>
              <a:schemeClr val="accent4">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Brute Force Search Algorithm </a:t>
              </a:r>
            </a:p>
          </p:txBody>
        </p:sp>
      </p:grpSp>
      <p:cxnSp>
        <p:nvCxnSpPr>
          <p:cNvPr id="45" name="Straight Arrow Connector 44">
            <a:extLst>
              <a:ext uri="{FF2B5EF4-FFF2-40B4-BE49-F238E27FC236}">
                <a16:creationId xmlns:a16="http://schemas.microsoft.com/office/drawing/2014/main" id="{4301740D-D83A-40DE-98E1-06F664852BAC}"/>
              </a:ext>
            </a:extLst>
          </p:cNvPr>
          <p:cNvCxnSpPr>
            <a:cxnSpLocks/>
            <a:stCxn id="12" idx="2"/>
            <a:endCxn id="40" idx="3"/>
          </p:cNvCxnSpPr>
          <p:nvPr/>
        </p:nvCxnSpPr>
        <p:spPr>
          <a:xfrm flipH="1" flipV="1">
            <a:off x="9939736" y="2030552"/>
            <a:ext cx="488612" cy="115219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8" name="Straight Arrow Connector 47">
            <a:extLst>
              <a:ext uri="{FF2B5EF4-FFF2-40B4-BE49-F238E27FC236}">
                <a16:creationId xmlns:a16="http://schemas.microsoft.com/office/drawing/2014/main" id="{D4EF1F63-B3B7-4D94-9232-8BCDA1592A5E}"/>
              </a:ext>
            </a:extLst>
          </p:cNvPr>
          <p:cNvCxnSpPr>
            <a:cxnSpLocks/>
            <a:stCxn id="12" idx="2"/>
            <a:endCxn id="27" idx="3"/>
          </p:cNvCxnSpPr>
          <p:nvPr/>
        </p:nvCxnSpPr>
        <p:spPr>
          <a:xfrm flipH="1" flipV="1">
            <a:off x="9767702" y="3176339"/>
            <a:ext cx="660646" cy="6404"/>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51" name="Straight Arrow Connector 50">
            <a:extLst>
              <a:ext uri="{FF2B5EF4-FFF2-40B4-BE49-F238E27FC236}">
                <a16:creationId xmlns:a16="http://schemas.microsoft.com/office/drawing/2014/main" id="{EB442716-8EE6-47CB-9D74-D626D2B271BA}"/>
              </a:ext>
            </a:extLst>
          </p:cNvPr>
          <p:cNvCxnSpPr>
            <a:cxnSpLocks/>
            <a:stCxn id="12" idx="2"/>
            <a:endCxn id="33" idx="3"/>
          </p:cNvCxnSpPr>
          <p:nvPr/>
        </p:nvCxnSpPr>
        <p:spPr>
          <a:xfrm flipH="1">
            <a:off x="9767701" y="3182743"/>
            <a:ext cx="660647" cy="110365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278965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95957-B2A0-4F30-877B-B72639C3C585}"/>
              </a:ext>
            </a:extLst>
          </p:cNvPr>
          <p:cNvSpPr>
            <a:spLocks noGrp="1"/>
          </p:cNvSpPr>
          <p:nvPr>
            <p:ph type="ctrTitle"/>
          </p:nvPr>
        </p:nvSpPr>
        <p:spPr/>
        <p:txBody>
          <a:bodyPr/>
          <a:lstStyle/>
          <a:p>
            <a:r>
              <a:rPr lang="en-US" dirty="0">
                <a:latin typeface="Times New Roman" panose="02020603050405020304" pitchFamily="18" charset="0"/>
                <a:cs typeface="Times New Roman" panose="02020603050405020304" pitchFamily="18" charset="0"/>
              </a:rPr>
              <a:t>Example</a:t>
            </a:r>
          </a:p>
        </p:txBody>
      </p:sp>
      <p:sp>
        <p:nvSpPr>
          <p:cNvPr id="3" name="Subtitle 2">
            <a:extLst>
              <a:ext uri="{FF2B5EF4-FFF2-40B4-BE49-F238E27FC236}">
                <a16:creationId xmlns:a16="http://schemas.microsoft.com/office/drawing/2014/main" id="{ACCDFB51-DED2-491C-AD95-207D093F0C7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97621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66762-E9B3-754D-BFB9-CA90CD13C33A}"/>
              </a:ext>
            </a:extLst>
          </p:cNvPr>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Example</a:t>
            </a:r>
          </a:p>
        </p:txBody>
      </p:sp>
      <p:sp>
        <p:nvSpPr>
          <p:cNvPr id="3" name="Content Placeholder 2">
            <a:extLst>
              <a:ext uri="{FF2B5EF4-FFF2-40B4-BE49-F238E27FC236}">
                <a16:creationId xmlns:a16="http://schemas.microsoft.com/office/drawing/2014/main" id="{8DBF1331-BC32-1C4F-8EB8-DE405823B9ED}"/>
              </a:ext>
            </a:extLst>
          </p:cNvPr>
          <p:cNvSpPr>
            <a:spLocks noGrp="1"/>
          </p:cNvSpPr>
          <p:nvPr>
            <p:ph idx="1"/>
          </p:nvPr>
        </p:nvSpPr>
        <p:spPr/>
        <p:txBody>
          <a:bodyPr>
            <a:normAutofit/>
          </a:bodyPr>
          <a:lstStyle/>
          <a:p>
            <a:pPr>
              <a:lnSpc>
                <a:spcPct val="110000"/>
              </a:lnSpc>
            </a:pPr>
            <a:r>
              <a:rPr lang="en-US" sz="2400" dirty="0">
                <a:latin typeface="Times New Roman" panose="02020603050405020304" pitchFamily="18" charset="0"/>
                <a:cs typeface="Times New Roman" panose="02020603050405020304" pitchFamily="18" charset="0"/>
              </a:rPr>
              <a:t>We demonstrate the Brute Force Search Algorithm by analyzing an empirical dataset from Jen, et.al, (2013). </a:t>
            </a:r>
          </a:p>
          <a:p>
            <a:pPr>
              <a:lnSpc>
                <a:spcPct val="110000"/>
              </a:lnSpc>
            </a:pPr>
            <a:r>
              <a:rPr lang="en-US" sz="2400" u="sng" dirty="0">
                <a:latin typeface="Times New Roman" panose="02020603050405020304" pitchFamily="18" charset="0"/>
                <a:cs typeface="Times New Roman" panose="02020603050405020304" pitchFamily="18" charset="0"/>
              </a:rPr>
              <a:t>Science achievement </a:t>
            </a:r>
            <a:r>
              <a:rPr lang="en-US" sz="2400" dirty="0">
                <a:latin typeface="Times New Roman" panose="02020603050405020304" pitchFamily="18" charset="0"/>
                <a:cs typeface="Times New Roman" panose="02020603050405020304" pitchFamily="18" charset="0"/>
              </a:rPr>
              <a:t>was derived from 2007 Trends in International Mathematics and Science Study (TIMSS). </a:t>
            </a:r>
          </a:p>
          <a:p>
            <a:pPr>
              <a:lnSpc>
                <a:spcPct val="110000"/>
              </a:lnSpc>
            </a:pPr>
            <a:r>
              <a:rPr lang="en-US" sz="2400" u="sng" dirty="0">
                <a:latin typeface="Times New Roman" panose="02020603050405020304" pitchFamily="18" charset="0"/>
                <a:cs typeface="Times New Roman" panose="02020603050405020304" pitchFamily="18" charset="0"/>
              </a:rPr>
              <a:t>Teacher-student relationship</a:t>
            </a:r>
            <a:r>
              <a:rPr lang="en-US" sz="2400" dirty="0">
                <a:latin typeface="Times New Roman" panose="02020603050405020304" pitchFamily="18" charset="0"/>
                <a:cs typeface="Times New Roman" panose="02020603050405020304" pitchFamily="18" charset="0"/>
              </a:rPr>
              <a:t>, </a:t>
            </a:r>
            <a:r>
              <a:rPr lang="en-US" sz="2400" u="sng" dirty="0">
                <a:latin typeface="Times New Roman" panose="02020603050405020304" pitchFamily="18" charset="0"/>
                <a:cs typeface="Times New Roman" panose="02020603050405020304" pitchFamily="18" charset="0"/>
              </a:rPr>
              <a:t>peer relationship</a:t>
            </a:r>
            <a:r>
              <a:rPr lang="en-US" sz="2400" dirty="0">
                <a:latin typeface="Times New Roman" panose="02020603050405020304" pitchFamily="18" charset="0"/>
                <a:cs typeface="Times New Roman" panose="02020603050405020304" pitchFamily="18" charset="0"/>
              </a:rPr>
              <a:t>, </a:t>
            </a:r>
            <a:r>
              <a:rPr lang="en-US" sz="2400" u="sng" dirty="0">
                <a:latin typeface="Times New Roman" panose="02020603050405020304" pitchFamily="18" charset="0"/>
                <a:cs typeface="Times New Roman" panose="02020603050405020304" pitchFamily="18" charset="0"/>
              </a:rPr>
              <a:t>positive attitudes toward science</a:t>
            </a:r>
            <a:r>
              <a:rPr lang="en-US" sz="2400" dirty="0">
                <a:latin typeface="Times New Roman" panose="02020603050405020304" pitchFamily="18" charset="0"/>
                <a:cs typeface="Times New Roman" panose="02020603050405020304" pitchFamily="18" charset="0"/>
              </a:rPr>
              <a:t>, and </a:t>
            </a:r>
            <a:r>
              <a:rPr lang="en-US" sz="2400" u="sng" dirty="0">
                <a:latin typeface="Times New Roman" panose="02020603050405020304" pitchFamily="18" charset="0"/>
                <a:cs typeface="Times New Roman" panose="02020603050405020304" pitchFamily="18" charset="0"/>
              </a:rPr>
              <a:t>self-confidence in learning science </a:t>
            </a:r>
            <a:r>
              <a:rPr lang="en-US" sz="2400" dirty="0">
                <a:latin typeface="Times New Roman" panose="02020603050405020304" pitchFamily="18" charset="0"/>
                <a:cs typeface="Times New Roman" panose="02020603050405020304" pitchFamily="18" charset="0"/>
              </a:rPr>
              <a:t>were collected from a TIMSS based follow-up national survey.</a:t>
            </a:r>
          </a:p>
          <a:p>
            <a:pPr>
              <a:lnSpc>
                <a:spcPct val="110000"/>
              </a:lnSpc>
            </a:pPr>
            <a:r>
              <a:rPr lang="en-US" sz="2400" dirty="0">
                <a:latin typeface="Times New Roman" panose="02020603050405020304" pitchFamily="18" charset="0"/>
                <a:cs typeface="Times New Roman" panose="02020603050405020304" pitchFamily="18" charset="0"/>
              </a:rPr>
              <a:t>The dataset contains 3,901 grade 8 students.</a:t>
            </a:r>
          </a:p>
          <a:p>
            <a:pPr>
              <a:lnSpc>
                <a:spcPct val="110000"/>
              </a:lnSpc>
            </a:pPr>
            <a:endParaRPr lang="en-US" sz="2400" dirty="0"/>
          </a:p>
        </p:txBody>
      </p:sp>
    </p:spTree>
    <p:extLst>
      <p:ext uri="{BB962C8B-B14F-4D97-AF65-F5344CB8AC3E}">
        <p14:creationId xmlns:p14="http://schemas.microsoft.com/office/powerpoint/2010/main" val="2773678620"/>
      </p:ext>
    </p:extLst>
  </p:cSld>
  <p:clrMapOvr>
    <a:masterClrMapping/>
  </p:clrMapOvr>
</p:sld>
</file>

<file path=ppt/theme/theme1.xml><?xml version="1.0" encoding="utf-8"?>
<a:theme xmlns:a="http://schemas.openxmlformats.org/drawingml/2006/main" name="Office Theme">
  <a:themeElements>
    <a:clrScheme name="UF Colors">
      <a:dk1>
        <a:srgbClr val="000000"/>
      </a:dk1>
      <a:lt1>
        <a:srgbClr val="FFFFFF"/>
      </a:lt1>
      <a:dk2>
        <a:srgbClr val="1B3664"/>
      </a:dk2>
      <a:lt2>
        <a:srgbClr val="E7E6E6"/>
      </a:lt2>
      <a:accent1>
        <a:srgbClr val="00529B"/>
      </a:accent1>
      <a:accent2>
        <a:srgbClr val="CB4815"/>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 Widescreen COE Powerpoint Template" id="{A18C901C-D851-2F41-982D-8ECCC6C873D2}" vid="{1FC9B5F4-5356-3940-B21B-37D02CFE7B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8434</TotalTime>
  <Words>1886</Words>
  <Application>Microsoft Office PowerPoint</Application>
  <PresentationFormat>Widescreen</PresentationFormat>
  <Paragraphs>298</Paragraphs>
  <Slides>26</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Gentona SemiBold</vt:lpstr>
      <vt:lpstr>Arial</vt:lpstr>
      <vt:lpstr>Calibri</vt:lpstr>
      <vt:lpstr>Cambria Math</vt:lpstr>
      <vt:lpstr>Times New Roman</vt:lpstr>
      <vt:lpstr>Wingdings</vt:lpstr>
      <vt:lpstr>Office Theme</vt:lpstr>
      <vt:lpstr>Simulating Omitted Confounders in Structural Equation Modeling: Sensitivity Analysis with Brute Force Search Algorithm</vt:lpstr>
      <vt:lpstr>Outline</vt:lpstr>
      <vt:lpstr>Introduction</vt:lpstr>
      <vt:lpstr>Introduction</vt:lpstr>
      <vt:lpstr>Method</vt:lpstr>
      <vt:lpstr>Method</vt:lpstr>
      <vt:lpstr>PowerPoint Presentation</vt:lpstr>
      <vt:lpstr>Example</vt:lpstr>
      <vt:lpstr>Example</vt:lpstr>
      <vt:lpstr>PowerPoint Presentation</vt:lpstr>
      <vt:lpstr>PowerPoint Presentation</vt:lpstr>
      <vt:lpstr>PowerPoint Presentation</vt:lpstr>
      <vt:lpstr>Result</vt:lpstr>
      <vt:lpstr>PowerPoint Presentation</vt:lpstr>
      <vt:lpstr>Example:</vt:lpstr>
      <vt:lpstr>PowerPoint Presentation</vt:lpstr>
      <vt:lpstr>Follow-up analysis 1:  matching sensitivity parameter with a value </vt:lpstr>
      <vt:lpstr>PowerPoint Presentation</vt:lpstr>
      <vt:lpstr>PowerPoint Presentation</vt:lpstr>
      <vt:lpstr>Follow-up analysis: k-means</vt:lpstr>
      <vt:lpstr>PowerPoint Presentation</vt:lpstr>
      <vt:lpstr>PowerPoint Presentation</vt:lpstr>
      <vt:lpstr>Discussion</vt:lpstr>
      <vt:lpstr>Discussion</vt:lpstr>
      <vt:lpstr>Reference</vt:lpstr>
      <vt:lpstr>The end. 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
  <dc:description/>
  <cp:lastModifiedBy>Kuang,Huan</cp:lastModifiedBy>
  <cp:revision>137</cp:revision>
  <dcterms:created xsi:type="dcterms:W3CDTF">2018-12-11T15:53:31Z</dcterms:created>
  <dcterms:modified xsi:type="dcterms:W3CDTF">2021-04-10T17:20:35Z</dcterms:modified>
  <cp:category/>
</cp:coreProperties>
</file>